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heme/theme3.xml" ContentType="application/vnd.openxmlformats-officedocument.theme+xml"/>
  <Override PartName="/ppt/theme/theme4.xml" ContentType="application/vnd.openxmlformats-officedocument.theme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2"/>
  </p:sldMasterIdLst>
  <p:notesMasterIdLst>
    <p:notesMasterId r:id="rId24"/>
  </p:notesMasterIdLst>
  <p:handoutMasterIdLst>
    <p:handoutMasterId r:id="rId25"/>
  </p:handoutMasterIdLst>
  <p:sldIdLst>
    <p:sldId id="281" r:id="rId3"/>
    <p:sldId id="284" r:id="rId4"/>
    <p:sldId id="285" r:id="rId5"/>
    <p:sldId id="286" r:id="rId6"/>
    <p:sldId id="287" r:id="rId7"/>
    <p:sldId id="288" r:id="rId8"/>
    <p:sldId id="289" r:id="rId9"/>
    <p:sldId id="290" r:id="rId10"/>
    <p:sldId id="291" r:id="rId11"/>
    <p:sldId id="292" r:id="rId12"/>
    <p:sldId id="293" r:id="rId13"/>
    <p:sldId id="294" r:id="rId14"/>
    <p:sldId id="295" r:id="rId15"/>
    <p:sldId id="296" r:id="rId16"/>
    <p:sldId id="297" r:id="rId17"/>
    <p:sldId id="298" r:id="rId18"/>
    <p:sldId id="299" r:id="rId19"/>
    <p:sldId id="300" r:id="rId20"/>
    <p:sldId id="301" r:id="rId21"/>
    <p:sldId id="302" r:id="rId22"/>
    <p:sldId id="282" r:id="rId23"/>
  </p:sldIdLst>
  <p:sldSz cx="12192000" cy="6858000"/>
  <p:notesSz cx="7104063" cy="10234613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17" userDrawn="1">
          <p15:clr>
            <a:srgbClr val="A4A3A4"/>
          </p15:clr>
        </p15:guide>
        <p15:guide id="2" pos="397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22795"/>
    <a:srgbClr val="4467FA"/>
    <a:srgbClr val="202020"/>
    <a:srgbClr val="D7F8E8"/>
    <a:srgbClr val="F0FCFF"/>
    <a:srgbClr val="B2B2B2"/>
    <a:srgbClr val="323232"/>
    <a:srgbClr val="CC3300"/>
    <a:srgbClr val="CC0000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794" autoAdjust="0"/>
    <p:restoredTop sz="91460" autoAdjust="0"/>
  </p:normalViewPr>
  <p:slideViewPr>
    <p:cSldViewPr snapToGrid="0" showGuides="1">
      <p:cViewPr>
        <p:scale>
          <a:sx n="100" d="100"/>
          <a:sy n="100" d="100"/>
        </p:scale>
        <p:origin x="256" y="132"/>
      </p:cViewPr>
      <p:guideLst>
        <p:guide orient="horz" pos="2217"/>
        <p:guide pos="397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  <a:t>2024/1/30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  <a:t>2024/1/30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ags" Target="../tags/tag3.xml"/><Relationship Id="rId7" Type="http://schemas.openxmlformats.org/officeDocument/2006/relationships/image" Target="../media/image2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1.png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4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tags" Target="../tags/tag20.xml"/><Relationship Id="rId13" Type="http://schemas.openxmlformats.org/officeDocument/2006/relationships/tags" Target="../tags/tag25.xml"/><Relationship Id="rId18" Type="http://schemas.openxmlformats.org/officeDocument/2006/relationships/tags" Target="../tags/tag30.xml"/><Relationship Id="rId3" Type="http://schemas.openxmlformats.org/officeDocument/2006/relationships/tags" Target="../tags/tag15.xml"/><Relationship Id="rId21" Type="http://schemas.openxmlformats.org/officeDocument/2006/relationships/tags" Target="../tags/tag33.xml"/><Relationship Id="rId7" Type="http://schemas.openxmlformats.org/officeDocument/2006/relationships/tags" Target="../tags/tag19.xml"/><Relationship Id="rId12" Type="http://schemas.openxmlformats.org/officeDocument/2006/relationships/tags" Target="../tags/tag24.xml"/><Relationship Id="rId17" Type="http://schemas.openxmlformats.org/officeDocument/2006/relationships/tags" Target="../tags/tag29.xml"/><Relationship Id="rId2" Type="http://schemas.openxmlformats.org/officeDocument/2006/relationships/tags" Target="../tags/tag14.xml"/><Relationship Id="rId16" Type="http://schemas.openxmlformats.org/officeDocument/2006/relationships/tags" Target="../tags/tag28.xml"/><Relationship Id="rId20" Type="http://schemas.openxmlformats.org/officeDocument/2006/relationships/tags" Target="../tags/tag32.xml"/><Relationship Id="rId1" Type="http://schemas.openxmlformats.org/officeDocument/2006/relationships/tags" Target="../tags/tag13.xml"/><Relationship Id="rId6" Type="http://schemas.openxmlformats.org/officeDocument/2006/relationships/tags" Target="../tags/tag18.xml"/><Relationship Id="rId11" Type="http://schemas.openxmlformats.org/officeDocument/2006/relationships/tags" Target="../tags/tag23.xml"/><Relationship Id="rId5" Type="http://schemas.openxmlformats.org/officeDocument/2006/relationships/tags" Target="../tags/tag17.xml"/><Relationship Id="rId15" Type="http://schemas.openxmlformats.org/officeDocument/2006/relationships/tags" Target="../tags/tag27.xml"/><Relationship Id="rId10" Type="http://schemas.openxmlformats.org/officeDocument/2006/relationships/tags" Target="../tags/tag22.xml"/><Relationship Id="rId19" Type="http://schemas.openxmlformats.org/officeDocument/2006/relationships/tags" Target="../tags/tag31.xml"/><Relationship Id="rId4" Type="http://schemas.openxmlformats.org/officeDocument/2006/relationships/tags" Target="../tags/tag16.xml"/><Relationship Id="rId9" Type="http://schemas.openxmlformats.org/officeDocument/2006/relationships/tags" Target="../tags/tag21.xml"/><Relationship Id="rId14" Type="http://schemas.openxmlformats.org/officeDocument/2006/relationships/tags" Target="../tags/tag26.xml"/><Relationship Id="rId22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tags" Target="../tags/tag41.xml"/><Relationship Id="rId13" Type="http://schemas.openxmlformats.org/officeDocument/2006/relationships/tags" Target="../tags/tag46.xml"/><Relationship Id="rId18" Type="http://schemas.openxmlformats.org/officeDocument/2006/relationships/slideMaster" Target="../slideMasters/slideMaster2.xml"/><Relationship Id="rId3" Type="http://schemas.openxmlformats.org/officeDocument/2006/relationships/tags" Target="../tags/tag36.xml"/><Relationship Id="rId7" Type="http://schemas.openxmlformats.org/officeDocument/2006/relationships/tags" Target="../tags/tag40.xml"/><Relationship Id="rId12" Type="http://schemas.openxmlformats.org/officeDocument/2006/relationships/tags" Target="../tags/tag45.xml"/><Relationship Id="rId17" Type="http://schemas.openxmlformats.org/officeDocument/2006/relationships/tags" Target="../tags/tag50.xml"/><Relationship Id="rId2" Type="http://schemas.openxmlformats.org/officeDocument/2006/relationships/tags" Target="../tags/tag35.xml"/><Relationship Id="rId16" Type="http://schemas.openxmlformats.org/officeDocument/2006/relationships/tags" Target="../tags/tag49.xml"/><Relationship Id="rId20" Type="http://schemas.openxmlformats.org/officeDocument/2006/relationships/image" Target="../media/image1.png"/><Relationship Id="rId1" Type="http://schemas.openxmlformats.org/officeDocument/2006/relationships/tags" Target="../tags/tag34.xml"/><Relationship Id="rId6" Type="http://schemas.openxmlformats.org/officeDocument/2006/relationships/tags" Target="../tags/tag39.xml"/><Relationship Id="rId11" Type="http://schemas.openxmlformats.org/officeDocument/2006/relationships/tags" Target="../tags/tag44.xml"/><Relationship Id="rId5" Type="http://schemas.openxmlformats.org/officeDocument/2006/relationships/tags" Target="../tags/tag38.xml"/><Relationship Id="rId15" Type="http://schemas.openxmlformats.org/officeDocument/2006/relationships/tags" Target="../tags/tag48.xml"/><Relationship Id="rId10" Type="http://schemas.openxmlformats.org/officeDocument/2006/relationships/tags" Target="../tags/tag43.xml"/><Relationship Id="rId19" Type="http://schemas.openxmlformats.org/officeDocument/2006/relationships/image" Target="../media/image4.jpeg"/><Relationship Id="rId4" Type="http://schemas.openxmlformats.org/officeDocument/2006/relationships/tags" Target="../tags/tag37.xml"/><Relationship Id="rId9" Type="http://schemas.openxmlformats.org/officeDocument/2006/relationships/tags" Target="../tags/tag42.xml"/><Relationship Id="rId14" Type="http://schemas.openxmlformats.org/officeDocument/2006/relationships/tags" Target="../tags/tag47.xml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tags" Target="../tags/tag58.xml"/><Relationship Id="rId3" Type="http://schemas.openxmlformats.org/officeDocument/2006/relationships/tags" Target="../tags/tag53.xml"/><Relationship Id="rId7" Type="http://schemas.openxmlformats.org/officeDocument/2006/relationships/tags" Target="../tags/tag57.xml"/><Relationship Id="rId12" Type="http://schemas.openxmlformats.org/officeDocument/2006/relationships/image" Target="../media/image1.png"/><Relationship Id="rId2" Type="http://schemas.openxmlformats.org/officeDocument/2006/relationships/tags" Target="../tags/tag52.xml"/><Relationship Id="rId1" Type="http://schemas.openxmlformats.org/officeDocument/2006/relationships/tags" Target="../tags/tag51.xml"/><Relationship Id="rId6" Type="http://schemas.openxmlformats.org/officeDocument/2006/relationships/tags" Target="../tags/tag56.xml"/><Relationship Id="rId11" Type="http://schemas.openxmlformats.org/officeDocument/2006/relationships/image" Target="../media/image5.jpeg"/><Relationship Id="rId5" Type="http://schemas.openxmlformats.org/officeDocument/2006/relationships/tags" Target="../tags/tag55.xml"/><Relationship Id="rId10" Type="http://schemas.openxmlformats.org/officeDocument/2006/relationships/slideMaster" Target="../slideMasters/slideMaster2.xml"/><Relationship Id="rId4" Type="http://schemas.openxmlformats.org/officeDocument/2006/relationships/tags" Target="../tags/tag54.xml"/><Relationship Id="rId9" Type="http://schemas.openxmlformats.org/officeDocument/2006/relationships/tags" Target="../tags/tag59.xml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tags" Target="../tags/tag67.xml"/><Relationship Id="rId3" Type="http://schemas.openxmlformats.org/officeDocument/2006/relationships/tags" Target="../tags/tag62.xml"/><Relationship Id="rId7" Type="http://schemas.openxmlformats.org/officeDocument/2006/relationships/tags" Target="../tags/tag66.xml"/><Relationship Id="rId12" Type="http://schemas.openxmlformats.org/officeDocument/2006/relationships/image" Target="../media/image1.png"/><Relationship Id="rId2" Type="http://schemas.openxmlformats.org/officeDocument/2006/relationships/tags" Target="../tags/tag61.xml"/><Relationship Id="rId1" Type="http://schemas.openxmlformats.org/officeDocument/2006/relationships/tags" Target="../tags/tag60.xml"/><Relationship Id="rId6" Type="http://schemas.openxmlformats.org/officeDocument/2006/relationships/tags" Target="../tags/tag65.xml"/><Relationship Id="rId11" Type="http://schemas.openxmlformats.org/officeDocument/2006/relationships/slideMaster" Target="../slideMasters/slideMaster2.xml"/><Relationship Id="rId5" Type="http://schemas.openxmlformats.org/officeDocument/2006/relationships/tags" Target="../tags/tag64.xml"/><Relationship Id="rId10" Type="http://schemas.openxmlformats.org/officeDocument/2006/relationships/tags" Target="../tags/tag69.xml"/><Relationship Id="rId4" Type="http://schemas.openxmlformats.org/officeDocument/2006/relationships/tags" Target="../tags/tag63.xml"/><Relationship Id="rId9" Type="http://schemas.openxmlformats.org/officeDocument/2006/relationships/tags" Target="../tags/tag68.xm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tags" Target="../tags/tag77.xml"/><Relationship Id="rId13" Type="http://schemas.openxmlformats.org/officeDocument/2006/relationships/tags" Target="../tags/tag82.xml"/><Relationship Id="rId18" Type="http://schemas.openxmlformats.org/officeDocument/2006/relationships/slideMaster" Target="../slideMasters/slideMaster2.xml"/><Relationship Id="rId3" Type="http://schemas.openxmlformats.org/officeDocument/2006/relationships/tags" Target="../tags/tag72.xml"/><Relationship Id="rId7" Type="http://schemas.openxmlformats.org/officeDocument/2006/relationships/tags" Target="../tags/tag76.xml"/><Relationship Id="rId12" Type="http://schemas.openxmlformats.org/officeDocument/2006/relationships/tags" Target="../tags/tag81.xml"/><Relationship Id="rId17" Type="http://schemas.openxmlformats.org/officeDocument/2006/relationships/tags" Target="../tags/tag86.xml"/><Relationship Id="rId2" Type="http://schemas.openxmlformats.org/officeDocument/2006/relationships/tags" Target="../tags/tag71.xml"/><Relationship Id="rId16" Type="http://schemas.openxmlformats.org/officeDocument/2006/relationships/tags" Target="../tags/tag85.xml"/><Relationship Id="rId20" Type="http://schemas.openxmlformats.org/officeDocument/2006/relationships/image" Target="../media/image1.png"/><Relationship Id="rId1" Type="http://schemas.openxmlformats.org/officeDocument/2006/relationships/tags" Target="../tags/tag70.xml"/><Relationship Id="rId6" Type="http://schemas.openxmlformats.org/officeDocument/2006/relationships/tags" Target="../tags/tag75.xml"/><Relationship Id="rId11" Type="http://schemas.openxmlformats.org/officeDocument/2006/relationships/tags" Target="../tags/tag80.xml"/><Relationship Id="rId5" Type="http://schemas.openxmlformats.org/officeDocument/2006/relationships/tags" Target="../tags/tag74.xml"/><Relationship Id="rId15" Type="http://schemas.openxmlformats.org/officeDocument/2006/relationships/tags" Target="../tags/tag84.xml"/><Relationship Id="rId10" Type="http://schemas.openxmlformats.org/officeDocument/2006/relationships/tags" Target="../tags/tag79.xml"/><Relationship Id="rId19" Type="http://schemas.openxmlformats.org/officeDocument/2006/relationships/image" Target="../media/image4.jpeg"/><Relationship Id="rId4" Type="http://schemas.openxmlformats.org/officeDocument/2006/relationships/tags" Target="../tags/tag73.xml"/><Relationship Id="rId9" Type="http://schemas.openxmlformats.org/officeDocument/2006/relationships/tags" Target="../tags/tag78.xml"/><Relationship Id="rId14" Type="http://schemas.openxmlformats.org/officeDocument/2006/relationships/tags" Target="../tags/tag83.xml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tags" Target="../tags/tag94.xml"/><Relationship Id="rId13" Type="http://schemas.openxmlformats.org/officeDocument/2006/relationships/tags" Target="../tags/tag99.xml"/><Relationship Id="rId3" Type="http://schemas.openxmlformats.org/officeDocument/2006/relationships/tags" Target="../tags/tag89.xml"/><Relationship Id="rId7" Type="http://schemas.openxmlformats.org/officeDocument/2006/relationships/tags" Target="../tags/tag93.xml"/><Relationship Id="rId12" Type="http://schemas.openxmlformats.org/officeDocument/2006/relationships/tags" Target="../tags/tag98.xml"/><Relationship Id="rId2" Type="http://schemas.openxmlformats.org/officeDocument/2006/relationships/tags" Target="../tags/tag88.xml"/><Relationship Id="rId1" Type="http://schemas.openxmlformats.org/officeDocument/2006/relationships/tags" Target="../tags/tag87.xml"/><Relationship Id="rId6" Type="http://schemas.openxmlformats.org/officeDocument/2006/relationships/tags" Target="../tags/tag92.xml"/><Relationship Id="rId11" Type="http://schemas.openxmlformats.org/officeDocument/2006/relationships/tags" Target="../tags/tag97.xml"/><Relationship Id="rId5" Type="http://schemas.openxmlformats.org/officeDocument/2006/relationships/tags" Target="../tags/tag91.xml"/><Relationship Id="rId10" Type="http://schemas.openxmlformats.org/officeDocument/2006/relationships/tags" Target="../tags/tag96.xml"/><Relationship Id="rId4" Type="http://schemas.openxmlformats.org/officeDocument/2006/relationships/tags" Target="../tags/tag90.xml"/><Relationship Id="rId9" Type="http://schemas.openxmlformats.org/officeDocument/2006/relationships/tags" Target="../tags/tag95.xml"/><Relationship Id="rId14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tags" Target="../tags/tag107.xml"/><Relationship Id="rId13" Type="http://schemas.openxmlformats.org/officeDocument/2006/relationships/tags" Target="../tags/tag112.xml"/><Relationship Id="rId3" Type="http://schemas.openxmlformats.org/officeDocument/2006/relationships/tags" Target="../tags/tag102.xml"/><Relationship Id="rId7" Type="http://schemas.openxmlformats.org/officeDocument/2006/relationships/tags" Target="../tags/tag106.xml"/><Relationship Id="rId12" Type="http://schemas.openxmlformats.org/officeDocument/2006/relationships/tags" Target="../tags/tag111.xml"/><Relationship Id="rId2" Type="http://schemas.openxmlformats.org/officeDocument/2006/relationships/tags" Target="../tags/tag101.xml"/><Relationship Id="rId1" Type="http://schemas.openxmlformats.org/officeDocument/2006/relationships/tags" Target="../tags/tag100.xml"/><Relationship Id="rId6" Type="http://schemas.openxmlformats.org/officeDocument/2006/relationships/tags" Target="../tags/tag105.xml"/><Relationship Id="rId11" Type="http://schemas.openxmlformats.org/officeDocument/2006/relationships/tags" Target="../tags/tag110.xml"/><Relationship Id="rId5" Type="http://schemas.openxmlformats.org/officeDocument/2006/relationships/tags" Target="../tags/tag104.xml"/><Relationship Id="rId15" Type="http://schemas.openxmlformats.org/officeDocument/2006/relationships/image" Target="../media/image6.jpeg"/><Relationship Id="rId10" Type="http://schemas.openxmlformats.org/officeDocument/2006/relationships/tags" Target="../tags/tag109.xml"/><Relationship Id="rId4" Type="http://schemas.openxmlformats.org/officeDocument/2006/relationships/tags" Target="../tags/tag103.xml"/><Relationship Id="rId9" Type="http://schemas.openxmlformats.org/officeDocument/2006/relationships/tags" Target="../tags/tag108.xml"/><Relationship Id="rId14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3" Type="http://schemas.openxmlformats.org/officeDocument/2006/relationships/tags" Target="../tags/tag125.xml"/><Relationship Id="rId18" Type="http://schemas.openxmlformats.org/officeDocument/2006/relationships/tags" Target="../tags/tag130.xml"/><Relationship Id="rId26" Type="http://schemas.openxmlformats.org/officeDocument/2006/relationships/tags" Target="../tags/tag138.xml"/><Relationship Id="rId39" Type="http://schemas.openxmlformats.org/officeDocument/2006/relationships/tags" Target="../tags/tag151.xml"/><Relationship Id="rId21" Type="http://schemas.openxmlformats.org/officeDocument/2006/relationships/tags" Target="../tags/tag133.xml"/><Relationship Id="rId34" Type="http://schemas.openxmlformats.org/officeDocument/2006/relationships/tags" Target="../tags/tag146.xml"/><Relationship Id="rId42" Type="http://schemas.openxmlformats.org/officeDocument/2006/relationships/image" Target="../media/image7.jpeg"/><Relationship Id="rId7" Type="http://schemas.openxmlformats.org/officeDocument/2006/relationships/tags" Target="../tags/tag119.xml"/><Relationship Id="rId2" Type="http://schemas.openxmlformats.org/officeDocument/2006/relationships/tags" Target="../tags/tag114.xml"/><Relationship Id="rId16" Type="http://schemas.openxmlformats.org/officeDocument/2006/relationships/tags" Target="../tags/tag128.xml"/><Relationship Id="rId20" Type="http://schemas.openxmlformats.org/officeDocument/2006/relationships/tags" Target="../tags/tag132.xml"/><Relationship Id="rId29" Type="http://schemas.openxmlformats.org/officeDocument/2006/relationships/tags" Target="../tags/tag141.xml"/><Relationship Id="rId41" Type="http://schemas.openxmlformats.org/officeDocument/2006/relationships/slideMaster" Target="../slideMasters/slideMaster2.xml"/><Relationship Id="rId1" Type="http://schemas.openxmlformats.org/officeDocument/2006/relationships/tags" Target="../tags/tag113.xml"/><Relationship Id="rId6" Type="http://schemas.openxmlformats.org/officeDocument/2006/relationships/tags" Target="../tags/tag118.xml"/><Relationship Id="rId11" Type="http://schemas.openxmlformats.org/officeDocument/2006/relationships/tags" Target="../tags/tag123.xml"/><Relationship Id="rId24" Type="http://schemas.openxmlformats.org/officeDocument/2006/relationships/tags" Target="../tags/tag136.xml"/><Relationship Id="rId32" Type="http://schemas.openxmlformats.org/officeDocument/2006/relationships/tags" Target="../tags/tag144.xml"/><Relationship Id="rId37" Type="http://schemas.openxmlformats.org/officeDocument/2006/relationships/tags" Target="../tags/tag149.xml"/><Relationship Id="rId40" Type="http://schemas.openxmlformats.org/officeDocument/2006/relationships/tags" Target="../tags/tag152.xml"/><Relationship Id="rId5" Type="http://schemas.openxmlformats.org/officeDocument/2006/relationships/tags" Target="../tags/tag117.xml"/><Relationship Id="rId15" Type="http://schemas.openxmlformats.org/officeDocument/2006/relationships/tags" Target="../tags/tag127.xml"/><Relationship Id="rId23" Type="http://schemas.openxmlformats.org/officeDocument/2006/relationships/tags" Target="../tags/tag135.xml"/><Relationship Id="rId28" Type="http://schemas.openxmlformats.org/officeDocument/2006/relationships/tags" Target="../tags/tag140.xml"/><Relationship Id="rId36" Type="http://schemas.openxmlformats.org/officeDocument/2006/relationships/tags" Target="../tags/tag148.xml"/><Relationship Id="rId10" Type="http://schemas.openxmlformats.org/officeDocument/2006/relationships/tags" Target="../tags/tag122.xml"/><Relationship Id="rId19" Type="http://schemas.openxmlformats.org/officeDocument/2006/relationships/tags" Target="../tags/tag131.xml"/><Relationship Id="rId31" Type="http://schemas.openxmlformats.org/officeDocument/2006/relationships/tags" Target="../tags/tag143.xml"/><Relationship Id="rId4" Type="http://schemas.openxmlformats.org/officeDocument/2006/relationships/tags" Target="../tags/tag116.xml"/><Relationship Id="rId9" Type="http://schemas.openxmlformats.org/officeDocument/2006/relationships/tags" Target="../tags/tag121.xml"/><Relationship Id="rId14" Type="http://schemas.openxmlformats.org/officeDocument/2006/relationships/tags" Target="../tags/tag126.xml"/><Relationship Id="rId22" Type="http://schemas.openxmlformats.org/officeDocument/2006/relationships/tags" Target="../tags/tag134.xml"/><Relationship Id="rId27" Type="http://schemas.openxmlformats.org/officeDocument/2006/relationships/tags" Target="../tags/tag139.xml"/><Relationship Id="rId30" Type="http://schemas.openxmlformats.org/officeDocument/2006/relationships/tags" Target="../tags/tag142.xml"/><Relationship Id="rId35" Type="http://schemas.openxmlformats.org/officeDocument/2006/relationships/tags" Target="../tags/tag147.xml"/><Relationship Id="rId8" Type="http://schemas.openxmlformats.org/officeDocument/2006/relationships/tags" Target="../tags/tag120.xml"/><Relationship Id="rId3" Type="http://schemas.openxmlformats.org/officeDocument/2006/relationships/tags" Target="../tags/tag115.xml"/><Relationship Id="rId12" Type="http://schemas.openxmlformats.org/officeDocument/2006/relationships/tags" Target="../tags/tag124.xml"/><Relationship Id="rId17" Type="http://schemas.openxmlformats.org/officeDocument/2006/relationships/tags" Target="../tags/tag129.xml"/><Relationship Id="rId25" Type="http://schemas.openxmlformats.org/officeDocument/2006/relationships/tags" Target="../tags/tag137.xml"/><Relationship Id="rId33" Type="http://schemas.openxmlformats.org/officeDocument/2006/relationships/tags" Target="../tags/tag145.xml"/><Relationship Id="rId38" Type="http://schemas.openxmlformats.org/officeDocument/2006/relationships/tags" Target="../tags/tag150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8" Type="http://schemas.openxmlformats.org/officeDocument/2006/relationships/tags" Target="../tags/tag160.xml"/><Relationship Id="rId13" Type="http://schemas.openxmlformats.org/officeDocument/2006/relationships/tags" Target="../tags/tag165.xml"/><Relationship Id="rId18" Type="http://schemas.openxmlformats.org/officeDocument/2006/relationships/slideMaster" Target="../slideMasters/slideMaster2.xml"/><Relationship Id="rId3" Type="http://schemas.openxmlformats.org/officeDocument/2006/relationships/tags" Target="../tags/tag155.xml"/><Relationship Id="rId7" Type="http://schemas.openxmlformats.org/officeDocument/2006/relationships/tags" Target="../tags/tag159.xml"/><Relationship Id="rId12" Type="http://schemas.openxmlformats.org/officeDocument/2006/relationships/tags" Target="../tags/tag164.xml"/><Relationship Id="rId17" Type="http://schemas.openxmlformats.org/officeDocument/2006/relationships/tags" Target="../tags/tag169.xml"/><Relationship Id="rId2" Type="http://schemas.openxmlformats.org/officeDocument/2006/relationships/tags" Target="../tags/tag154.xml"/><Relationship Id="rId16" Type="http://schemas.openxmlformats.org/officeDocument/2006/relationships/tags" Target="../tags/tag168.xml"/><Relationship Id="rId20" Type="http://schemas.openxmlformats.org/officeDocument/2006/relationships/image" Target="../media/image1.png"/><Relationship Id="rId1" Type="http://schemas.openxmlformats.org/officeDocument/2006/relationships/tags" Target="../tags/tag153.xml"/><Relationship Id="rId6" Type="http://schemas.openxmlformats.org/officeDocument/2006/relationships/tags" Target="../tags/tag158.xml"/><Relationship Id="rId11" Type="http://schemas.openxmlformats.org/officeDocument/2006/relationships/tags" Target="../tags/tag163.xml"/><Relationship Id="rId5" Type="http://schemas.openxmlformats.org/officeDocument/2006/relationships/tags" Target="../tags/tag157.xml"/><Relationship Id="rId15" Type="http://schemas.openxmlformats.org/officeDocument/2006/relationships/tags" Target="../tags/tag167.xml"/><Relationship Id="rId10" Type="http://schemas.openxmlformats.org/officeDocument/2006/relationships/tags" Target="../tags/tag162.xml"/><Relationship Id="rId19" Type="http://schemas.openxmlformats.org/officeDocument/2006/relationships/image" Target="../media/image4.jpeg"/><Relationship Id="rId4" Type="http://schemas.openxmlformats.org/officeDocument/2006/relationships/tags" Target="../tags/tag156.xml"/><Relationship Id="rId9" Type="http://schemas.openxmlformats.org/officeDocument/2006/relationships/tags" Target="../tags/tag161.xml"/><Relationship Id="rId14" Type="http://schemas.openxmlformats.org/officeDocument/2006/relationships/tags" Target="../tags/tag166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 descr="11冬令营改色_复制-03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6"/>
          <a:srcRect t="47037" r="9318"/>
          <a:stretch>
            <a:fillRect/>
          </a:stretch>
        </p:blipFill>
        <p:spPr>
          <a:xfrm>
            <a:off x="5567045" y="770890"/>
            <a:ext cx="6367780" cy="6605270"/>
          </a:xfrm>
          <a:prstGeom prst="rect">
            <a:avLst/>
          </a:prstGeom>
        </p:spPr>
      </p:pic>
      <p:pic>
        <p:nvPicPr>
          <p:cNvPr id="8" name="图片 7" descr="科创学院logo-横版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650240" y="628650"/>
            <a:ext cx="1298575" cy="575310"/>
          </a:xfrm>
          <a:prstGeom prst="rect">
            <a:avLst/>
          </a:prstGeom>
        </p:spPr>
      </p:pic>
      <p:pic>
        <p:nvPicPr>
          <p:cNvPr id="9" name="图片 8" descr="1-02"/>
          <p:cNvPicPr>
            <a:picLocks noChangeAspect="1"/>
          </p:cNvPicPr>
          <p:nvPr userDrawn="1"/>
        </p:nvPicPr>
        <p:blipFill>
          <a:blip r:embed="rId8"/>
          <a:srcRect l="3005" t="69346" r="90783" b="23349"/>
          <a:stretch>
            <a:fillRect/>
          </a:stretch>
        </p:blipFill>
        <p:spPr>
          <a:xfrm>
            <a:off x="988695" y="4380230"/>
            <a:ext cx="371475" cy="278130"/>
          </a:xfrm>
          <a:prstGeom prst="rect">
            <a:avLst/>
          </a:prstGeom>
        </p:spPr>
      </p:pic>
      <p:sp>
        <p:nvSpPr>
          <p:cNvPr id="2" name="文本框 1"/>
          <p:cNvSpPr txBox="1"/>
          <p:nvPr userDrawn="1"/>
        </p:nvSpPr>
        <p:spPr>
          <a:xfrm>
            <a:off x="861695" y="1740535"/>
            <a:ext cx="511048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>
                <a:solidFill>
                  <a:srgbClr val="122795"/>
                </a:solidFill>
                <a:latin typeface="Microsoft YaHei Bold" panose="020B0503020204020204" charset="-122"/>
                <a:ea typeface="Microsoft YaHei Bold" panose="020B0503020204020204" charset="-122"/>
              </a:rPr>
              <a:t>深圳科创学院</a:t>
            </a:r>
          </a:p>
          <a:p>
            <a:r>
              <a:rPr lang="zh-CN" altLang="en-US" sz="4000" b="1">
                <a:solidFill>
                  <a:srgbClr val="122795"/>
                </a:solidFill>
                <a:latin typeface="Microsoft YaHei Bold" panose="020B0503020204020204" charset="-122"/>
                <a:ea typeface="Microsoft YaHei Bold" panose="020B0503020204020204" charset="-122"/>
              </a:rPr>
              <a:t>高中生机器人冬令营</a:t>
            </a:r>
          </a:p>
        </p:txBody>
      </p:sp>
      <p:sp>
        <p:nvSpPr>
          <p:cNvPr id="4" name="文本框 3"/>
          <p:cNvSpPr txBox="1"/>
          <p:nvPr userDrawn="1">
            <p:custDataLst>
              <p:tags r:id="rId2"/>
            </p:custDataLst>
          </p:nvPr>
        </p:nvSpPr>
        <p:spPr>
          <a:xfrm>
            <a:off x="1360170" y="4313555"/>
            <a:ext cx="308356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b="1">
                <a:solidFill>
                  <a:srgbClr val="202020"/>
                </a:solidFill>
                <a:latin typeface="Microsoft YaHei Bold" panose="020B0503020204020204" charset="-122"/>
                <a:ea typeface="Microsoft YaHei Bold" panose="020B0503020204020204" charset="-122"/>
                <a:cs typeface="Microsoft YaHei Bold" panose="020B0503020204020204" charset="-122"/>
              </a:rPr>
              <a:t>2024.1.29</a:t>
            </a:r>
            <a:r>
              <a:rPr lang="zh-CN" altLang="en-US" sz="1600" b="1">
                <a:solidFill>
                  <a:srgbClr val="202020"/>
                </a:solidFill>
                <a:latin typeface="Microsoft YaHei Bold" panose="020B0503020204020204" charset="-122"/>
                <a:ea typeface="Microsoft YaHei Bold" panose="020B0503020204020204" charset="-122"/>
                <a:cs typeface="Microsoft YaHei Bold" panose="020B0503020204020204" charset="-122"/>
              </a:rPr>
              <a:t>—</a:t>
            </a:r>
            <a:r>
              <a:rPr lang="en-US" altLang="zh-CN" sz="1600" b="1">
                <a:solidFill>
                  <a:srgbClr val="202020"/>
                </a:solidFill>
                <a:latin typeface="Microsoft YaHei Bold" panose="020B0503020204020204" charset="-122"/>
                <a:ea typeface="Microsoft YaHei Bold" panose="020B0503020204020204" charset="-122"/>
                <a:cs typeface="Microsoft YaHei Bold" panose="020B0503020204020204" charset="-122"/>
              </a:rPr>
              <a:t>2.5</a:t>
            </a:r>
          </a:p>
          <a:p>
            <a:pPr>
              <a:lnSpc>
                <a:spcPct val="150000"/>
              </a:lnSpc>
            </a:pPr>
            <a:r>
              <a:rPr lang="zh-CN" altLang="en-US" sz="1600" b="1">
                <a:solidFill>
                  <a:srgbClr val="202020"/>
                </a:solidFill>
                <a:latin typeface="Microsoft YaHei Bold" panose="020B0503020204020204" charset="-122"/>
                <a:ea typeface="Microsoft YaHei Bold" panose="020B0503020204020204" charset="-122"/>
                <a:cs typeface="Microsoft YaHei Bold" panose="020B0503020204020204" charset="-122"/>
              </a:rPr>
              <a:t>深圳科创学院（南山总部）</a:t>
            </a:r>
          </a:p>
        </p:txBody>
      </p:sp>
      <p:sp>
        <p:nvSpPr>
          <p:cNvPr id="5" name="圆角矩形 4"/>
          <p:cNvSpPr/>
          <p:nvPr userDrawn="1"/>
        </p:nvSpPr>
        <p:spPr>
          <a:xfrm>
            <a:off x="988695" y="3599180"/>
            <a:ext cx="2769870" cy="574675"/>
          </a:xfrm>
          <a:prstGeom prst="roundRect">
            <a:avLst/>
          </a:prstGeom>
          <a:solidFill>
            <a:srgbClr val="122795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 userDrawn="1">
            <p:custDataLst>
              <p:tags r:id="rId3"/>
            </p:custDataLst>
          </p:nvPr>
        </p:nvSpPr>
        <p:spPr>
          <a:xfrm>
            <a:off x="1042035" y="3631565"/>
            <a:ext cx="51104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>
                <a:solidFill>
                  <a:srgbClr val="D7F8E8"/>
                </a:solidFill>
                <a:latin typeface="Microsoft YaHei" panose="020B0503020204020204" charset="-122"/>
                <a:ea typeface="Microsoft YaHei" panose="020B0503020204020204" charset="-122"/>
              </a:rPr>
              <a:t>主题：捕鱼达人</a:t>
            </a:r>
          </a:p>
        </p:txBody>
      </p:sp>
      <p:pic>
        <p:nvPicPr>
          <p:cNvPr id="6" name="图片 5" descr="1-02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>
          <a:blip r:embed="rId8"/>
          <a:srcRect l="3005" t="77802" r="90783" b="10824"/>
          <a:stretch>
            <a:fillRect/>
          </a:stretch>
        </p:blipFill>
        <p:spPr>
          <a:xfrm>
            <a:off x="988695" y="4710430"/>
            <a:ext cx="371475" cy="43307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  <a:t>2024/1/30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  <a:t>2024/1/30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5"/>
          <p:cNvGrpSpPr/>
          <p:nvPr userDrawn="1"/>
        </p:nvGrpSpPr>
        <p:grpSpPr>
          <a:xfrm>
            <a:off x="699249" y="1077483"/>
            <a:ext cx="209306" cy="236179"/>
            <a:chOff x="4551216" y="1039091"/>
            <a:chExt cx="1226129" cy="1046018"/>
          </a:xfrm>
          <a:solidFill>
            <a:schemeClr val="tx1"/>
          </a:solidFill>
        </p:grpSpPr>
        <p:sp>
          <p:nvSpPr>
            <p:cNvPr id="12" name="Rectangle 6"/>
            <p:cNvSpPr/>
            <p:nvPr>
              <p:custDataLst>
                <p:tags r:id="rId19"/>
              </p:custDataLst>
            </p:nvPr>
          </p:nvSpPr>
          <p:spPr>
            <a:xfrm>
              <a:off x="4551218" y="1039091"/>
              <a:ext cx="1226127" cy="187036"/>
            </a:xfrm>
            <a:prstGeom prst="rect">
              <a:avLst/>
            </a:prstGeom>
            <a:solidFill>
              <a:srgbClr val="1227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rgbClr val="122795"/>
                </a:solidFill>
              </a:endParaRPr>
            </a:p>
          </p:txBody>
        </p:sp>
        <p:sp>
          <p:nvSpPr>
            <p:cNvPr id="14" name="Rectangle 7"/>
            <p:cNvSpPr/>
            <p:nvPr>
              <p:custDataLst>
                <p:tags r:id="rId20"/>
              </p:custDataLst>
            </p:nvPr>
          </p:nvSpPr>
          <p:spPr>
            <a:xfrm>
              <a:off x="4551217" y="1468582"/>
              <a:ext cx="1226127" cy="187036"/>
            </a:xfrm>
            <a:prstGeom prst="rect">
              <a:avLst/>
            </a:prstGeom>
            <a:solidFill>
              <a:srgbClr val="1227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rgbClr val="122795"/>
                </a:solidFill>
              </a:endParaRPr>
            </a:p>
          </p:txBody>
        </p:sp>
        <p:sp>
          <p:nvSpPr>
            <p:cNvPr id="15" name="Rectangle 8"/>
            <p:cNvSpPr/>
            <p:nvPr>
              <p:custDataLst>
                <p:tags r:id="rId21"/>
              </p:custDataLst>
            </p:nvPr>
          </p:nvSpPr>
          <p:spPr>
            <a:xfrm>
              <a:off x="4551216" y="1898073"/>
              <a:ext cx="1226127" cy="187036"/>
            </a:xfrm>
            <a:prstGeom prst="rect">
              <a:avLst/>
            </a:prstGeom>
            <a:solidFill>
              <a:srgbClr val="1227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n>
                  <a:solidFill>
                    <a:srgbClr val="122795"/>
                  </a:solidFill>
                </a:ln>
                <a:solidFill>
                  <a:srgbClr val="122795"/>
                </a:solidFill>
              </a:endParaRPr>
            </a:p>
          </p:txBody>
        </p:sp>
      </p:grpSp>
      <p:sp>
        <p:nvSpPr>
          <p:cNvPr id="16" name="文本框 15"/>
          <p:cNvSpPr txBox="1"/>
          <p:nvPr userDrawn="1">
            <p:custDataLst>
              <p:tags r:id="rId1"/>
            </p:custDataLst>
          </p:nvPr>
        </p:nvSpPr>
        <p:spPr>
          <a:xfrm rot="5400000">
            <a:off x="54785" y="3193868"/>
            <a:ext cx="157625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600" dirty="0">
                <a:solidFill>
                  <a:srgbClr val="122795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2024.01</a:t>
            </a:r>
          </a:p>
        </p:txBody>
      </p:sp>
      <p:sp>
        <p:nvSpPr>
          <p:cNvPr id="21" name="文本框 20"/>
          <p:cNvSpPr txBox="1"/>
          <p:nvPr userDrawn="1">
            <p:custDataLst>
              <p:tags r:id="rId2"/>
            </p:custDataLst>
          </p:nvPr>
        </p:nvSpPr>
        <p:spPr>
          <a:xfrm>
            <a:off x="1170290" y="903638"/>
            <a:ext cx="2255549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3200" b="1" dirty="0">
                <a:solidFill>
                  <a:srgbClr val="122795"/>
                </a:solidFill>
                <a:latin typeface="Microsoft YaHei Bold" panose="020B0503020204020204" charset="-122"/>
                <a:ea typeface="Microsoft YaHei Bold" panose="020B0503020204020204" charset="-122"/>
              </a:rPr>
              <a:t>Contents</a:t>
            </a:r>
          </a:p>
        </p:txBody>
      </p:sp>
      <p:sp>
        <p:nvSpPr>
          <p:cNvPr id="22" name="文本框 21"/>
          <p:cNvSpPr txBox="1"/>
          <p:nvPr userDrawn="1">
            <p:custDataLst>
              <p:tags r:id="rId3"/>
            </p:custDataLst>
          </p:nvPr>
        </p:nvSpPr>
        <p:spPr>
          <a:xfrm>
            <a:off x="4392079" y="2523393"/>
            <a:ext cx="16189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dirty="0">
                <a:solidFill>
                  <a:srgbClr val="122795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01.</a:t>
            </a:r>
          </a:p>
        </p:txBody>
      </p:sp>
      <p:sp>
        <p:nvSpPr>
          <p:cNvPr id="23" name="矩形 22"/>
          <p:cNvSpPr/>
          <p:nvPr userDrawn="1">
            <p:custDataLst>
              <p:tags r:id="rId4"/>
            </p:custDataLst>
          </p:nvPr>
        </p:nvSpPr>
        <p:spPr>
          <a:xfrm>
            <a:off x="4778173" y="3371022"/>
            <a:ext cx="284480" cy="609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23"/>
          <p:cNvSpPr txBox="1"/>
          <p:nvPr userDrawn="1">
            <p:custDataLst>
              <p:tags r:id="rId5"/>
            </p:custDataLst>
          </p:nvPr>
        </p:nvSpPr>
        <p:spPr>
          <a:xfrm>
            <a:off x="4677294" y="3465246"/>
            <a:ext cx="3065199" cy="5738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Light" panose="020B0200000000000000" pitchFamily="34" charset="-122"/>
                <a:ea typeface="思源黑体 CN Light" panose="020B0200000000000000" pitchFamily="34" charset="-122"/>
              </a:rPr>
              <a:t>Lorem ipsum dolor sit amet, consectetuer adipiscing elit. </a:t>
            </a:r>
            <a:endParaRPr lang="zh-CN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思源黑体 CN Light" panose="020B0200000000000000" pitchFamily="34" charset="-122"/>
              <a:ea typeface="思源黑体 CN Light" panose="020B0200000000000000" pitchFamily="34" charset="-122"/>
            </a:endParaRPr>
          </a:p>
        </p:txBody>
      </p:sp>
      <p:sp>
        <p:nvSpPr>
          <p:cNvPr id="25" name="文本框 24"/>
          <p:cNvSpPr txBox="1"/>
          <p:nvPr userDrawn="1">
            <p:custDataLst>
              <p:tags r:id="rId6"/>
            </p:custDataLst>
          </p:nvPr>
        </p:nvSpPr>
        <p:spPr>
          <a:xfrm>
            <a:off x="4392079" y="4387392"/>
            <a:ext cx="16189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dirty="0">
                <a:solidFill>
                  <a:srgbClr val="122795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02.</a:t>
            </a:r>
          </a:p>
        </p:txBody>
      </p:sp>
      <p:sp>
        <p:nvSpPr>
          <p:cNvPr id="26" name="矩形 25"/>
          <p:cNvSpPr/>
          <p:nvPr userDrawn="1">
            <p:custDataLst>
              <p:tags r:id="rId7"/>
            </p:custDataLst>
          </p:nvPr>
        </p:nvSpPr>
        <p:spPr>
          <a:xfrm>
            <a:off x="4778173" y="5235021"/>
            <a:ext cx="284480" cy="609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 userDrawn="1">
            <p:custDataLst>
              <p:tags r:id="rId8"/>
            </p:custDataLst>
          </p:nvPr>
        </p:nvSpPr>
        <p:spPr>
          <a:xfrm>
            <a:off x="4677294" y="5329245"/>
            <a:ext cx="3065199" cy="5738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Light" panose="020B0200000000000000" pitchFamily="34" charset="-122"/>
                <a:ea typeface="思源黑体 CN Light" panose="020B0200000000000000" pitchFamily="34" charset="-122"/>
              </a:rPr>
              <a:t>Lorem ipsum dolor sit amet, consectetuer adipiscing elit. </a:t>
            </a:r>
            <a:endParaRPr lang="zh-CN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思源黑体 CN Light" panose="020B0200000000000000" pitchFamily="34" charset="-122"/>
              <a:ea typeface="思源黑体 CN Light" panose="020B0200000000000000" pitchFamily="34" charset="-122"/>
            </a:endParaRPr>
          </a:p>
        </p:txBody>
      </p:sp>
      <p:sp>
        <p:nvSpPr>
          <p:cNvPr id="28" name="文本框 27"/>
          <p:cNvSpPr txBox="1"/>
          <p:nvPr userDrawn="1">
            <p:custDataLst>
              <p:tags r:id="rId9"/>
            </p:custDataLst>
          </p:nvPr>
        </p:nvSpPr>
        <p:spPr>
          <a:xfrm>
            <a:off x="7820924" y="2536184"/>
            <a:ext cx="16189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dirty="0">
                <a:solidFill>
                  <a:srgbClr val="122795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03.</a:t>
            </a:r>
          </a:p>
        </p:txBody>
      </p:sp>
      <p:sp>
        <p:nvSpPr>
          <p:cNvPr id="29" name="矩形 28"/>
          <p:cNvSpPr/>
          <p:nvPr userDrawn="1">
            <p:custDataLst>
              <p:tags r:id="rId10"/>
            </p:custDataLst>
          </p:nvPr>
        </p:nvSpPr>
        <p:spPr>
          <a:xfrm>
            <a:off x="8207018" y="3383813"/>
            <a:ext cx="284480" cy="609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框 29"/>
          <p:cNvSpPr txBox="1"/>
          <p:nvPr userDrawn="1">
            <p:custDataLst>
              <p:tags r:id="rId11"/>
            </p:custDataLst>
          </p:nvPr>
        </p:nvSpPr>
        <p:spPr>
          <a:xfrm>
            <a:off x="8106139" y="3478037"/>
            <a:ext cx="3065199" cy="5738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Light" panose="020B0200000000000000" pitchFamily="34" charset="-122"/>
                <a:ea typeface="思源黑体 CN Light" panose="020B0200000000000000" pitchFamily="34" charset="-122"/>
              </a:rPr>
              <a:t>Lorem ipsum dolor sit amet, consectetuer adipiscing elit. </a:t>
            </a:r>
            <a:endParaRPr lang="zh-CN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思源黑体 CN Light" panose="020B0200000000000000" pitchFamily="34" charset="-122"/>
              <a:ea typeface="思源黑体 CN Light" panose="020B0200000000000000" pitchFamily="34" charset="-122"/>
            </a:endParaRPr>
          </a:p>
        </p:txBody>
      </p:sp>
      <p:sp>
        <p:nvSpPr>
          <p:cNvPr id="31" name="文本框 30"/>
          <p:cNvSpPr txBox="1"/>
          <p:nvPr userDrawn="1">
            <p:custDataLst>
              <p:tags r:id="rId12"/>
            </p:custDataLst>
          </p:nvPr>
        </p:nvSpPr>
        <p:spPr>
          <a:xfrm>
            <a:off x="7820924" y="4400183"/>
            <a:ext cx="16189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dirty="0">
                <a:solidFill>
                  <a:srgbClr val="122795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04.</a:t>
            </a:r>
          </a:p>
        </p:txBody>
      </p:sp>
      <p:sp>
        <p:nvSpPr>
          <p:cNvPr id="32" name="矩形 31"/>
          <p:cNvSpPr/>
          <p:nvPr userDrawn="1">
            <p:custDataLst>
              <p:tags r:id="rId13"/>
            </p:custDataLst>
          </p:nvPr>
        </p:nvSpPr>
        <p:spPr>
          <a:xfrm>
            <a:off x="8207018" y="5247812"/>
            <a:ext cx="284480" cy="609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文本框 32"/>
          <p:cNvSpPr txBox="1"/>
          <p:nvPr userDrawn="1">
            <p:custDataLst>
              <p:tags r:id="rId14"/>
            </p:custDataLst>
          </p:nvPr>
        </p:nvSpPr>
        <p:spPr>
          <a:xfrm>
            <a:off x="8106139" y="5342036"/>
            <a:ext cx="3065199" cy="5738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Light" panose="020B0200000000000000" pitchFamily="34" charset="-122"/>
                <a:ea typeface="思源黑体 CN Light" panose="020B0200000000000000" pitchFamily="34" charset="-122"/>
              </a:rPr>
              <a:t>Lorem ipsum dolor sit amet, consectetuer adipiscing elit. </a:t>
            </a:r>
            <a:endParaRPr lang="zh-CN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思源黑体 CN Light" panose="020B0200000000000000" pitchFamily="34" charset="-122"/>
              <a:ea typeface="思源黑体 CN Light" panose="020B0200000000000000" pitchFamily="34" charset="-122"/>
            </a:endParaRPr>
          </a:p>
        </p:txBody>
      </p:sp>
      <p:sp>
        <p:nvSpPr>
          <p:cNvPr id="34" name="文本框 33"/>
          <p:cNvSpPr txBox="1"/>
          <p:nvPr userDrawn="1">
            <p:custDataLst>
              <p:tags r:id="rId15"/>
            </p:custDataLst>
          </p:nvPr>
        </p:nvSpPr>
        <p:spPr>
          <a:xfrm>
            <a:off x="4778375" y="1077595"/>
            <a:ext cx="511048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b="1">
                <a:solidFill>
                  <a:srgbClr val="122795"/>
                </a:solidFill>
                <a:latin typeface="Microsoft YaHei Bold" panose="020B0503020204020204" charset="-122"/>
                <a:ea typeface="Microsoft YaHei Bold" panose="020B0503020204020204" charset="-122"/>
              </a:rPr>
              <a:t>深圳科创学院</a:t>
            </a:r>
          </a:p>
          <a:p>
            <a:pPr algn="l"/>
            <a:r>
              <a:rPr lang="zh-CN" altLang="en-US" sz="2400" b="1">
                <a:solidFill>
                  <a:srgbClr val="122795"/>
                </a:solidFill>
                <a:latin typeface="Microsoft YaHei Bold" panose="020B0503020204020204" charset="-122"/>
                <a:ea typeface="Microsoft YaHei Bold" panose="020B0503020204020204" charset="-122"/>
              </a:rPr>
              <a:t>高中生机器人冬令营</a:t>
            </a:r>
          </a:p>
        </p:txBody>
      </p:sp>
      <p:grpSp>
        <p:nvGrpSpPr>
          <p:cNvPr id="7" name="Group 5"/>
          <p:cNvGrpSpPr/>
          <p:nvPr userDrawn="1"/>
        </p:nvGrpSpPr>
        <p:grpSpPr>
          <a:xfrm>
            <a:off x="699249" y="5709808"/>
            <a:ext cx="209306" cy="236179"/>
            <a:chOff x="4551216" y="1039091"/>
            <a:chExt cx="1226129" cy="1046018"/>
          </a:xfrm>
          <a:solidFill>
            <a:schemeClr val="tx1"/>
          </a:solidFill>
        </p:grpSpPr>
        <p:sp>
          <p:nvSpPr>
            <p:cNvPr id="8" name="Rectangle 6"/>
            <p:cNvSpPr/>
            <p:nvPr>
              <p:custDataLst>
                <p:tags r:id="rId16"/>
              </p:custDataLst>
            </p:nvPr>
          </p:nvSpPr>
          <p:spPr>
            <a:xfrm>
              <a:off x="4551218" y="1039091"/>
              <a:ext cx="1226127" cy="187036"/>
            </a:xfrm>
            <a:prstGeom prst="rect">
              <a:avLst/>
            </a:prstGeom>
            <a:solidFill>
              <a:srgbClr val="1227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122795"/>
                </a:solidFill>
              </a:endParaRPr>
            </a:p>
          </p:txBody>
        </p:sp>
        <p:sp>
          <p:nvSpPr>
            <p:cNvPr id="9" name="Rectangle 7"/>
            <p:cNvSpPr/>
            <p:nvPr>
              <p:custDataLst>
                <p:tags r:id="rId17"/>
              </p:custDataLst>
            </p:nvPr>
          </p:nvSpPr>
          <p:spPr>
            <a:xfrm>
              <a:off x="4551217" y="1468582"/>
              <a:ext cx="1226127" cy="187036"/>
            </a:xfrm>
            <a:prstGeom prst="rect">
              <a:avLst/>
            </a:prstGeom>
            <a:solidFill>
              <a:srgbClr val="1227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122795"/>
                </a:solidFill>
              </a:endParaRPr>
            </a:p>
          </p:txBody>
        </p:sp>
        <p:sp>
          <p:nvSpPr>
            <p:cNvPr id="10" name="Rectangle 8"/>
            <p:cNvSpPr/>
            <p:nvPr>
              <p:custDataLst>
                <p:tags r:id="rId18"/>
              </p:custDataLst>
            </p:nvPr>
          </p:nvSpPr>
          <p:spPr>
            <a:xfrm>
              <a:off x="4551216" y="1898073"/>
              <a:ext cx="1226127" cy="187036"/>
            </a:xfrm>
            <a:prstGeom prst="rect">
              <a:avLst/>
            </a:prstGeom>
            <a:solidFill>
              <a:srgbClr val="1227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122795"/>
                  </a:solidFill>
                </a:ln>
                <a:solidFill>
                  <a:srgbClr val="122795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1" grpId="0"/>
      <p:bldP spid="22" grpId="0"/>
      <p:bldP spid="24" grpId="0"/>
      <p:bldP spid="25" grpId="0"/>
      <p:bldP spid="27" grpId="0"/>
      <p:bldP spid="28" grpId="0"/>
      <p:bldP spid="30" grpId="0"/>
      <p:bldP spid="31" grpId="0"/>
      <p:bldP spid="33" grpId="0"/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 rotWithShape="1"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751"/>
          <a:stretch>
            <a:fillRect/>
          </a:stretch>
        </p:blipFill>
        <p:spPr>
          <a:xfrm rot="10800000">
            <a:off x="-4447" y="0"/>
            <a:ext cx="5364481" cy="6858000"/>
          </a:xfrm>
          <a:prstGeom prst="rect">
            <a:avLst/>
          </a:prstGeom>
          <a:ln>
            <a:noFill/>
          </a:ln>
        </p:spPr>
      </p:pic>
      <p:sp>
        <p:nvSpPr>
          <p:cNvPr id="17" name="文本框 16"/>
          <p:cNvSpPr txBox="1"/>
          <p:nvPr userDrawn="1">
            <p:custDataLst>
              <p:tags r:id="rId2"/>
            </p:custDataLst>
          </p:nvPr>
        </p:nvSpPr>
        <p:spPr>
          <a:xfrm>
            <a:off x="6251843" y="2067188"/>
            <a:ext cx="383343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dirty="0">
                <a:solidFill>
                  <a:srgbClr val="122795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Part one</a:t>
            </a:r>
          </a:p>
        </p:txBody>
      </p:sp>
      <p:sp>
        <p:nvSpPr>
          <p:cNvPr id="18" name="矩形 17"/>
          <p:cNvSpPr/>
          <p:nvPr userDrawn="1">
            <p:custDataLst>
              <p:tags r:id="rId3"/>
            </p:custDataLst>
          </p:nvPr>
        </p:nvSpPr>
        <p:spPr>
          <a:xfrm>
            <a:off x="6654683" y="3116115"/>
            <a:ext cx="284480" cy="609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 userDrawn="1">
            <p:custDataLst>
              <p:tags r:id="rId4"/>
            </p:custDataLst>
          </p:nvPr>
        </p:nvSpPr>
        <p:spPr>
          <a:xfrm>
            <a:off x="6553804" y="3210339"/>
            <a:ext cx="3065199" cy="8277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100" dirty="0">
                <a:solidFill>
                  <a:schemeClr val="bg1">
                    <a:lumMod val="65000"/>
                  </a:schemeClr>
                </a:solidFill>
                <a:latin typeface="思源黑体 CN Light" panose="020B0200000000000000" pitchFamily="34" charset="-122"/>
                <a:ea typeface="思源黑体 CN Light" panose="020B0200000000000000" pitchFamily="34" charset="-122"/>
              </a:rPr>
              <a:t>Lorem ipsum dolor sit amet, consectetuer adipiscing elit. Maecenas, Lorem ipsum</a:t>
            </a:r>
            <a:r>
              <a:rPr lang="zh-CN" altLang="en-US" sz="1100" dirty="0">
                <a:solidFill>
                  <a:schemeClr val="bg1">
                    <a:lumMod val="65000"/>
                  </a:schemeClr>
                </a:solidFill>
                <a:latin typeface="思源黑体 CN Light" panose="020B0200000000000000" pitchFamily="34" charset="-122"/>
                <a:ea typeface="思源黑体 CN Light" panose="020B0200000000000000" pitchFamily="34" charset="-122"/>
              </a:rPr>
              <a:t>，</a:t>
            </a:r>
            <a:r>
              <a:rPr lang="en-US" altLang="zh-CN" sz="1100" dirty="0">
                <a:solidFill>
                  <a:schemeClr val="bg1">
                    <a:lumMod val="65000"/>
                  </a:schemeClr>
                </a:solidFill>
                <a:latin typeface="思源黑体 CN Light" panose="020B0200000000000000" pitchFamily="34" charset="-122"/>
                <a:ea typeface="思源黑体 CN Light" panose="020B0200000000000000" pitchFamily="34" charset="-122"/>
              </a:rPr>
              <a:t>Lorem ipsum dolor sit </a:t>
            </a:r>
            <a:r>
              <a:rPr lang="en-US" altLang="zh-CN" sz="1100" dirty="0" err="1">
                <a:solidFill>
                  <a:schemeClr val="bg1">
                    <a:lumMod val="65000"/>
                  </a:schemeClr>
                </a:solidFill>
                <a:latin typeface="思源黑体 CN Light" panose="020B0200000000000000" pitchFamily="34" charset="-122"/>
                <a:ea typeface="思源黑体 CN Light" panose="020B0200000000000000" pitchFamily="34" charset="-122"/>
              </a:rPr>
              <a:t>amet</a:t>
            </a:r>
            <a:endParaRPr lang="zh-CN" altLang="en-US" sz="1100" dirty="0">
              <a:solidFill>
                <a:schemeClr val="bg1">
                  <a:lumMod val="65000"/>
                </a:schemeClr>
              </a:solidFill>
              <a:latin typeface="思源黑体 CN Light" panose="020B0200000000000000" pitchFamily="34" charset="-122"/>
              <a:ea typeface="思源黑体 CN Light" panose="020B0200000000000000" pitchFamily="34" charset="-122"/>
            </a:endParaRPr>
          </a:p>
        </p:txBody>
      </p:sp>
      <p:sp>
        <p:nvSpPr>
          <p:cNvPr id="22" name="TextBox 21"/>
          <p:cNvSpPr txBox="1"/>
          <p:nvPr userDrawn="1">
            <p:custDataLst>
              <p:tags r:id="rId5"/>
            </p:custDataLst>
          </p:nvPr>
        </p:nvSpPr>
        <p:spPr>
          <a:xfrm>
            <a:off x="6093154" y="733862"/>
            <a:ext cx="82907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>
                <a:latin typeface="仓耳今楷05-6763 W05" panose="02020400000000000000" pitchFamily="18" charset="-122"/>
                <a:ea typeface="仓耳今楷05-6763 W05" panose="02020400000000000000" pitchFamily="18" charset="-122"/>
                <a:cs typeface="Poppins Medium" panose="00000A00000000000000" pitchFamily="2" charset="0"/>
              </a:rPr>
              <a:t>Text Tittle Here</a:t>
            </a:r>
          </a:p>
        </p:txBody>
      </p:sp>
      <p:sp>
        <p:nvSpPr>
          <p:cNvPr id="23" name="TextBox 34"/>
          <p:cNvSpPr txBox="1"/>
          <p:nvPr userDrawn="1">
            <p:custDataLst>
              <p:tags r:id="rId6"/>
            </p:custDataLst>
          </p:nvPr>
        </p:nvSpPr>
        <p:spPr>
          <a:xfrm>
            <a:off x="7668987" y="707726"/>
            <a:ext cx="83502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900" kern="0">
                <a:latin typeface="仓耳今楷05-6763 W05" panose="02020400000000000000" pitchFamily="18" charset="-122"/>
                <a:ea typeface="仓耳今楷05-6763 W05" panose="02020400000000000000" pitchFamily="18" charset="-122"/>
                <a:cs typeface="Poppins Medium" panose="00000A00000000000000" pitchFamily="2" charset="0"/>
              </a:rPr>
              <a:t>Text Tittle </a:t>
            </a:r>
            <a:endParaRPr lang="en-US" sz="900" kern="0">
              <a:latin typeface="仓耳今楷05-6763 W05" panose="02020400000000000000" pitchFamily="18" charset="-122"/>
              <a:ea typeface="仓耳今楷05-6763 W05" panose="02020400000000000000" pitchFamily="18" charset="-122"/>
              <a:cs typeface="Poppins Medium" panose="00000A00000000000000" pitchFamily="2" charset="0"/>
            </a:endParaRPr>
          </a:p>
        </p:txBody>
      </p:sp>
      <p:sp>
        <p:nvSpPr>
          <p:cNvPr id="24" name="TextBox 35"/>
          <p:cNvSpPr txBox="1"/>
          <p:nvPr userDrawn="1">
            <p:custDataLst>
              <p:tags r:id="rId7"/>
            </p:custDataLst>
          </p:nvPr>
        </p:nvSpPr>
        <p:spPr>
          <a:xfrm>
            <a:off x="9250772" y="707726"/>
            <a:ext cx="83502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900" kern="0">
                <a:latin typeface="仓耳今楷05-6763 W05" panose="02020400000000000000" pitchFamily="18" charset="-122"/>
                <a:ea typeface="仓耳今楷05-6763 W05" panose="02020400000000000000" pitchFamily="18" charset="-122"/>
                <a:cs typeface="Poppins Medium" panose="00000A00000000000000" pitchFamily="2" charset="0"/>
              </a:rPr>
              <a:t>Text Tittle </a:t>
            </a:r>
            <a:endParaRPr lang="en-US" sz="900" kern="0">
              <a:latin typeface="仓耳今楷05-6763 W05" panose="02020400000000000000" pitchFamily="18" charset="-122"/>
              <a:ea typeface="仓耳今楷05-6763 W05" panose="02020400000000000000" pitchFamily="18" charset="-122"/>
              <a:cs typeface="Poppins Medium" panose="00000A00000000000000" pitchFamily="2" charset="0"/>
            </a:endParaRPr>
          </a:p>
        </p:txBody>
      </p:sp>
      <p:sp>
        <p:nvSpPr>
          <p:cNvPr id="25" name="TextBox 36"/>
          <p:cNvSpPr txBox="1"/>
          <p:nvPr userDrawn="1">
            <p:custDataLst>
              <p:tags r:id="rId8"/>
            </p:custDataLst>
          </p:nvPr>
        </p:nvSpPr>
        <p:spPr>
          <a:xfrm>
            <a:off x="10863819" y="811866"/>
            <a:ext cx="83559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900" kern="0">
                <a:latin typeface="仓耳今楷05-6763 W05" panose="02020400000000000000" pitchFamily="18" charset="-122"/>
                <a:ea typeface="仓耳今楷05-6763 W05" panose="02020400000000000000" pitchFamily="18" charset="-122"/>
                <a:cs typeface="Poppins Medium" panose="00000A00000000000000" pitchFamily="2" charset="0"/>
              </a:rPr>
              <a:t>Text Tittle </a:t>
            </a:r>
            <a:endParaRPr lang="en-US" sz="900" kern="0">
              <a:latin typeface="仓耳今楷05-6763 W05" panose="02020400000000000000" pitchFamily="18" charset="-122"/>
              <a:ea typeface="仓耳今楷05-6763 W05" panose="02020400000000000000" pitchFamily="18" charset="-122"/>
              <a:cs typeface="Poppins Medium" panose="00000A00000000000000" pitchFamily="2" charset="0"/>
            </a:endParaRPr>
          </a:p>
        </p:txBody>
      </p:sp>
      <p:sp>
        <p:nvSpPr>
          <p:cNvPr id="26" name="矩形 25"/>
          <p:cNvSpPr/>
          <p:nvPr userDrawn="1">
            <p:custDataLst>
              <p:tags r:id="rId9"/>
            </p:custDataLst>
          </p:nvPr>
        </p:nvSpPr>
        <p:spPr>
          <a:xfrm>
            <a:off x="6592473" y="4165554"/>
            <a:ext cx="1493930" cy="524502"/>
          </a:xfrm>
          <a:prstGeom prst="rect">
            <a:avLst/>
          </a:prstGeom>
          <a:noFill/>
          <a:ln>
            <a:solidFill>
              <a:schemeClr val="tx1">
                <a:alpha val="3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 userDrawn="1">
            <p:custDataLst>
              <p:tags r:id="rId10"/>
            </p:custDataLst>
          </p:nvPr>
        </p:nvSpPr>
        <p:spPr>
          <a:xfrm>
            <a:off x="6795966" y="4243139"/>
            <a:ext cx="1086944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dirty="0"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2024</a:t>
            </a:r>
            <a:endParaRPr lang="zh-CN" altLang="en-US" dirty="0"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cxnSp>
        <p:nvCxnSpPr>
          <p:cNvPr id="31" name="Google Shape;1126;p31"/>
          <p:cNvCxnSpPr/>
          <p:nvPr userDrawn="1">
            <p:custDataLst>
              <p:tags r:id="rId11"/>
            </p:custDataLst>
          </p:nvPr>
        </p:nvCxnSpPr>
        <p:spPr>
          <a:xfrm>
            <a:off x="5350588" y="5810812"/>
            <a:ext cx="6841412" cy="0"/>
          </a:xfrm>
          <a:prstGeom prst="straightConnector1">
            <a:avLst/>
          </a:prstGeom>
          <a:noFill/>
          <a:ln w="9525" cap="flat" cmpd="sng">
            <a:solidFill>
              <a:schemeClr val="tx1">
                <a:alpha val="22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1" name="图片 20" descr="11冬令营改色_复制-03"/>
          <p:cNvPicPr>
            <a:picLocks noChangeAspect="1"/>
          </p:cNvPicPr>
          <p:nvPr userDrawn="1"/>
        </p:nvPicPr>
        <p:blipFill>
          <a:blip r:embed="rId20"/>
          <a:srcRect t="44056"/>
          <a:stretch>
            <a:fillRect/>
          </a:stretch>
        </p:blipFill>
        <p:spPr>
          <a:xfrm>
            <a:off x="431165" y="1764030"/>
            <a:ext cx="5127625" cy="5093970"/>
          </a:xfrm>
          <a:prstGeom prst="rect">
            <a:avLst/>
          </a:prstGeom>
        </p:spPr>
      </p:pic>
      <p:grpSp>
        <p:nvGrpSpPr>
          <p:cNvPr id="28" name="Group 5"/>
          <p:cNvGrpSpPr/>
          <p:nvPr userDrawn="1"/>
        </p:nvGrpSpPr>
        <p:grpSpPr>
          <a:xfrm>
            <a:off x="699249" y="1077483"/>
            <a:ext cx="209306" cy="236179"/>
            <a:chOff x="4551216" y="1039091"/>
            <a:chExt cx="1226129" cy="1046018"/>
          </a:xfrm>
          <a:solidFill>
            <a:schemeClr val="tx1"/>
          </a:solidFill>
        </p:grpSpPr>
        <p:sp>
          <p:nvSpPr>
            <p:cNvPr id="29" name="Rectangle 6"/>
            <p:cNvSpPr/>
            <p:nvPr>
              <p:custDataLst>
                <p:tags r:id="rId15"/>
              </p:custDataLst>
            </p:nvPr>
          </p:nvSpPr>
          <p:spPr>
            <a:xfrm>
              <a:off x="4551218" y="1039091"/>
              <a:ext cx="1226127" cy="187036"/>
            </a:xfrm>
            <a:prstGeom prst="rect">
              <a:avLst/>
            </a:prstGeom>
            <a:solidFill>
              <a:srgbClr val="1227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rgbClr val="122795"/>
                </a:solidFill>
              </a:endParaRPr>
            </a:p>
          </p:txBody>
        </p:sp>
        <p:sp>
          <p:nvSpPr>
            <p:cNvPr id="30" name="Rectangle 7"/>
            <p:cNvSpPr/>
            <p:nvPr>
              <p:custDataLst>
                <p:tags r:id="rId16"/>
              </p:custDataLst>
            </p:nvPr>
          </p:nvSpPr>
          <p:spPr>
            <a:xfrm>
              <a:off x="4551217" y="1468582"/>
              <a:ext cx="1226127" cy="187036"/>
            </a:xfrm>
            <a:prstGeom prst="rect">
              <a:avLst/>
            </a:prstGeom>
            <a:solidFill>
              <a:srgbClr val="1227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rgbClr val="122795"/>
                </a:solidFill>
              </a:endParaRPr>
            </a:p>
          </p:txBody>
        </p:sp>
        <p:sp>
          <p:nvSpPr>
            <p:cNvPr id="32" name="Rectangle 8"/>
            <p:cNvSpPr/>
            <p:nvPr>
              <p:custDataLst>
                <p:tags r:id="rId17"/>
              </p:custDataLst>
            </p:nvPr>
          </p:nvSpPr>
          <p:spPr>
            <a:xfrm>
              <a:off x="4551216" y="1898073"/>
              <a:ext cx="1226127" cy="187036"/>
            </a:xfrm>
            <a:prstGeom prst="rect">
              <a:avLst/>
            </a:prstGeom>
            <a:solidFill>
              <a:srgbClr val="1227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n>
                  <a:solidFill>
                    <a:srgbClr val="122795"/>
                  </a:solidFill>
                </a:ln>
                <a:solidFill>
                  <a:srgbClr val="122795"/>
                </a:solidFill>
              </a:endParaRPr>
            </a:p>
          </p:txBody>
        </p:sp>
      </p:grpSp>
      <p:grpSp>
        <p:nvGrpSpPr>
          <p:cNvPr id="33" name="Group 5"/>
          <p:cNvGrpSpPr/>
          <p:nvPr userDrawn="1"/>
        </p:nvGrpSpPr>
        <p:grpSpPr>
          <a:xfrm>
            <a:off x="699249" y="5709808"/>
            <a:ext cx="209306" cy="236179"/>
            <a:chOff x="4551216" y="1039091"/>
            <a:chExt cx="1226129" cy="1046018"/>
          </a:xfrm>
          <a:solidFill>
            <a:schemeClr val="tx1"/>
          </a:solidFill>
        </p:grpSpPr>
        <p:sp>
          <p:nvSpPr>
            <p:cNvPr id="34" name="Rectangle 6"/>
            <p:cNvSpPr/>
            <p:nvPr>
              <p:custDataLst>
                <p:tags r:id="rId12"/>
              </p:custDataLst>
            </p:nvPr>
          </p:nvSpPr>
          <p:spPr>
            <a:xfrm>
              <a:off x="4551218" y="1039091"/>
              <a:ext cx="1226127" cy="187036"/>
            </a:xfrm>
            <a:prstGeom prst="rect">
              <a:avLst/>
            </a:prstGeom>
            <a:solidFill>
              <a:srgbClr val="1227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122795"/>
                </a:solidFill>
              </a:endParaRPr>
            </a:p>
          </p:txBody>
        </p:sp>
        <p:sp>
          <p:nvSpPr>
            <p:cNvPr id="35" name="Rectangle 7"/>
            <p:cNvSpPr/>
            <p:nvPr>
              <p:custDataLst>
                <p:tags r:id="rId13"/>
              </p:custDataLst>
            </p:nvPr>
          </p:nvSpPr>
          <p:spPr>
            <a:xfrm>
              <a:off x="4551217" y="1468582"/>
              <a:ext cx="1226127" cy="187036"/>
            </a:xfrm>
            <a:prstGeom prst="rect">
              <a:avLst/>
            </a:prstGeom>
            <a:solidFill>
              <a:srgbClr val="1227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122795"/>
                </a:solidFill>
              </a:endParaRPr>
            </a:p>
          </p:txBody>
        </p:sp>
        <p:sp>
          <p:nvSpPr>
            <p:cNvPr id="36" name="Rectangle 8"/>
            <p:cNvSpPr/>
            <p:nvPr>
              <p:custDataLst>
                <p:tags r:id="rId14"/>
              </p:custDataLst>
            </p:nvPr>
          </p:nvSpPr>
          <p:spPr>
            <a:xfrm>
              <a:off x="4551216" y="1898073"/>
              <a:ext cx="1226127" cy="187036"/>
            </a:xfrm>
            <a:prstGeom prst="rect">
              <a:avLst/>
            </a:prstGeom>
            <a:solidFill>
              <a:srgbClr val="1227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122795"/>
                  </a:solidFill>
                </a:ln>
                <a:solidFill>
                  <a:srgbClr val="122795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9" grpId="0"/>
      <p:bldP spid="27" grpId="0"/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057"/>
          <a:stretch>
            <a:fillRect/>
          </a:stretch>
        </p:blipFill>
        <p:spPr>
          <a:xfrm>
            <a:off x="1535804" y="3835463"/>
            <a:ext cx="5027556" cy="2042617"/>
          </a:xfrm>
          <a:prstGeom prst="rect">
            <a:avLst/>
          </a:prstGeom>
          <a:ln w="28575" cap="flat" cmpd="sng">
            <a:solidFill>
              <a:schemeClr val="accent1">
                <a:shade val="50000"/>
              </a:schemeClr>
            </a:solidFill>
            <a:prstDash val="solid"/>
          </a:ln>
        </p:spPr>
      </p:pic>
      <p:pic>
        <p:nvPicPr>
          <p:cNvPr id="10" name="图片 9" descr="/Users/macbookpro/Desktop/高中营物料/11冬令营改色_复制-03.png11冬令营改色_复制-03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12"/>
          <a:srcRect t="38563" b="38563"/>
          <a:stretch>
            <a:fillRect/>
          </a:stretch>
        </p:blipFill>
        <p:spPr>
          <a:xfrm>
            <a:off x="1535804" y="1667272"/>
            <a:ext cx="5027556" cy="2042617"/>
          </a:xfrm>
          <a:prstGeom prst="rect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</p:pic>
      <p:sp>
        <p:nvSpPr>
          <p:cNvPr id="11" name="文本框 10"/>
          <p:cNvSpPr txBox="1"/>
          <p:nvPr userDrawn="1">
            <p:custDataLst>
              <p:tags r:id="rId3"/>
            </p:custDataLst>
          </p:nvPr>
        </p:nvSpPr>
        <p:spPr>
          <a:xfrm>
            <a:off x="2183350" y="3479573"/>
            <a:ext cx="1978520" cy="460375"/>
          </a:xfrm>
          <a:prstGeom prst="rect">
            <a:avLst/>
          </a:prstGeom>
          <a:solidFill>
            <a:srgbClr val="7AAFD5"/>
          </a:solidFill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>
                <a:solidFill>
                  <a:srgbClr val="D7F8E8"/>
                </a:solidFill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捕鱼达人</a:t>
            </a:r>
            <a:endParaRPr lang="zh-CN" altLang="en-US" sz="2400" dirty="0">
              <a:solidFill>
                <a:schemeClr val="bg1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2" name="Google Shape;558;p41"/>
          <p:cNvSpPr txBox="1"/>
          <p:nvPr userDrawn="1">
            <p:custDataLst>
              <p:tags r:id="rId4"/>
            </p:custDataLst>
          </p:nvPr>
        </p:nvSpPr>
        <p:spPr>
          <a:xfrm>
            <a:off x="7210906" y="2195743"/>
            <a:ext cx="882000" cy="48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ukta SemiBold"/>
              <a:buNone/>
              <a:defRPr sz="4000" b="0" i="0" u="none" strike="noStrike" cap="none">
                <a:solidFill>
                  <a:schemeClr val="dk1"/>
                </a:solidFill>
                <a:latin typeface="Mukta ExtraBold"/>
                <a:ea typeface="Mukta ExtraBold"/>
                <a:cs typeface="Mukta ExtraBold"/>
                <a:sym typeface="Mukta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ukta SemiBold"/>
              <a:buNone/>
              <a:defRPr sz="2000" b="0" i="0" u="none" strike="noStrike" cap="none">
                <a:solidFill>
                  <a:schemeClr val="dk1"/>
                </a:solidFill>
                <a:latin typeface="Mukta SemiBold"/>
                <a:ea typeface="Mukta SemiBold"/>
                <a:cs typeface="Mukta SemiBold"/>
                <a:sym typeface="Mukta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ukta SemiBold"/>
              <a:buNone/>
              <a:defRPr sz="2000" b="0" i="0" u="none" strike="noStrike" cap="none">
                <a:solidFill>
                  <a:schemeClr val="dk1"/>
                </a:solidFill>
                <a:latin typeface="Mukta SemiBold"/>
                <a:ea typeface="Mukta SemiBold"/>
                <a:cs typeface="Mukta SemiBold"/>
                <a:sym typeface="Mukta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ukta SemiBold"/>
              <a:buNone/>
              <a:defRPr sz="2000" b="0" i="0" u="none" strike="noStrike" cap="none">
                <a:solidFill>
                  <a:schemeClr val="dk1"/>
                </a:solidFill>
                <a:latin typeface="Mukta SemiBold"/>
                <a:ea typeface="Mukta SemiBold"/>
                <a:cs typeface="Mukta SemiBold"/>
                <a:sym typeface="Mukta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ukta SemiBold"/>
              <a:buNone/>
              <a:defRPr sz="2000" b="0" i="0" u="none" strike="noStrike" cap="none">
                <a:solidFill>
                  <a:schemeClr val="dk1"/>
                </a:solidFill>
                <a:latin typeface="Mukta SemiBold"/>
                <a:ea typeface="Mukta SemiBold"/>
                <a:cs typeface="Mukta SemiBold"/>
                <a:sym typeface="Mukta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ukta SemiBold"/>
              <a:buNone/>
              <a:defRPr sz="2000" b="0" i="0" u="none" strike="noStrike" cap="none">
                <a:solidFill>
                  <a:schemeClr val="dk1"/>
                </a:solidFill>
                <a:latin typeface="Mukta SemiBold"/>
                <a:ea typeface="Mukta SemiBold"/>
                <a:cs typeface="Mukta SemiBold"/>
                <a:sym typeface="Mukta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ukta SemiBold"/>
              <a:buNone/>
              <a:defRPr sz="2000" b="0" i="0" u="none" strike="noStrike" cap="none">
                <a:solidFill>
                  <a:schemeClr val="dk1"/>
                </a:solidFill>
                <a:latin typeface="Mukta SemiBold"/>
                <a:ea typeface="Mukta SemiBold"/>
                <a:cs typeface="Mukta SemiBold"/>
                <a:sym typeface="Mukta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ukta SemiBold"/>
              <a:buNone/>
              <a:defRPr sz="2000" b="0" i="0" u="none" strike="noStrike" cap="none">
                <a:solidFill>
                  <a:schemeClr val="dk1"/>
                </a:solidFill>
                <a:latin typeface="Mukta SemiBold"/>
                <a:ea typeface="Mukta SemiBold"/>
                <a:cs typeface="Mukta SemiBold"/>
                <a:sym typeface="Mukta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ukta SemiBold"/>
              <a:buNone/>
              <a:defRPr sz="2000" b="0" i="0" u="none" strike="noStrike" cap="none">
                <a:solidFill>
                  <a:schemeClr val="dk1"/>
                </a:solidFill>
                <a:latin typeface="Mukta SemiBold"/>
                <a:ea typeface="Mukta SemiBold"/>
                <a:cs typeface="Mukta SemiBold"/>
                <a:sym typeface="Mukta SemiBold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62E"/>
              </a:buClr>
              <a:buSzPts val="2000"/>
              <a:buFont typeface="朗太書体" panose="02000009000000000000" charset="-128"/>
              <a:buNone/>
              <a:defRPr/>
            </a:pPr>
            <a:r>
              <a:rPr kumimoji="0" lang="en-GB" sz="4000" b="0" i="0" u="none" strike="noStrike" kern="0" cap="none" spc="0" normalizeH="0" baseline="0" noProof="0">
                <a:ln>
                  <a:noFill/>
                </a:ln>
                <a:solidFill>
                  <a:srgbClr val="122795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cs typeface="朗太書体" panose="02000009000000000000" charset="-128"/>
                <a:sym typeface="朗太書体" panose="02000009000000000000" charset="-128"/>
              </a:rPr>
              <a:t>1</a:t>
            </a:r>
          </a:p>
        </p:txBody>
      </p:sp>
      <p:sp>
        <p:nvSpPr>
          <p:cNvPr id="13" name="文本框 12"/>
          <p:cNvSpPr txBox="1"/>
          <p:nvPr userDrawn="1">
            <p:custDataLst>
              <p:tags r:id="rId5"/>
            </p:custDataLst>
          </p:nvPr>
        </p:nvSpPr>
        <p:spPr>
          <a:xfrm>
            <a:off x="8258049" y="1996393"/>
            <a:ext cx="3015738" cy="8277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200000000000000" pitchFamily="34" charset="-122"/>
                <a:ea typeface="思源黑体 CN Light" panose="020B0200000000000000" pitchFamily="34" charset="-122"/>
              </a:rPr>
              <a:t>Lorem ipsum dolor sit amet, consectetuer adipiscing elit. Maecenas, Lorem ipsum, Lorem ipsum, Lorem ipsum dolor sit</a:t>
            </a:r>
          </a:p>
        </p:txBody>
      </p:sp>
      <p:sp>
        <p:nvSpPr>
          <p:cNvPr id="14" name="Google Shape;558;p41"/>
          <p:cNvSpPr txBox="1"/>
          <p:nvPr userDrawn="1">
            <p:custDataLst>
              <p:tags r:id="rId6"/>
            </p:custDataLst>
          </p:nvPr>
        </p:nvSpPr>
        <p:spPr>
          <a:xfrm>
            <a:off x="7210906" y="3495375"/>
            <a:ext cx="882000" cy="48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ukta SemiBold"/>
              <a:buNone/>
              <a:defRPr sz="4000" b="0" i="0" u="none" strike="noStrike" cap="none">
                <a:solidFill>
                  <a:schemeClr val="dk1"/>
                </a:solidFill>
                <a:latin typeface="Mukta ExtraBold"/>
                <a:ea typeface="Mukta ExtraBold"/>
                <a:cs typeface="Mukta ExtraBold"/>
                <a:sym typeface="Mukta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ukta SemiBold"/>
              <a:buNone/>
              <a:defRPr sz="2000" b="0" i="0" u="none" strike="noStrike" cap="none">
                <a:solidFill>
                  <a:schemeClr val="dk1"/>
                </a:solidFill>
                <a:latin typeface="Mukta SemiBold"/>
                <a:ea typeface="Mukta SemiBold"/>
                <a:cs typeface="Mukta SemiBold"/>
                <a:sym typeface="Mukta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ukta SemiBold"/>
              <a:buNone/>
              <a:defRPr sz="2000" b="0" i="0" u="none" strike="noStrike" cap="none">
                <a:solidFill>
                  <a:schemeClr val="dk1"/>
                </a:solidFill>
                <a:latin typeface="Mukta SemiBold"/>
                <a:ea typeface="Mukta SemiBold"/>
                <a:cs typeface="Mukta SemiBold"/>
                <a:sym typeface="Mukta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ukta SemiBold"/>
              <a:buNone/>
              <a:defRPr sz="2000" b="0" i="0" u="none" strike="noStrike" cap="none">
                <a:solidFill>
                  <a:schemeClr val="dk1"/>
                </a:solidFill>
                <a:latin typeface="Mukta SemiBold"/>
                <a:ea typeface="Mukta SemiBold"/>
                <a:cs typeface="Mukta SemiBold"/>
                <a:sym typeface="Mukta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ukta SemiBold"/>
              <a:buNone/>
              <a:defRPr sz="2000" b="0" i="0" u="none" strike="noStrike" cap="none">
                <a:solidFill>
                  <a:schemeClr val="dk1"/>
                </a:solidFill>
                <a:latin typeface="Mukta SemiBold"/>
                <a:ea typeface="Mukta SemiBold"/>
                <a:cs typeface="Mukta SemiBold"/>
                <a:sym typeface="Mukta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ukta SemiBold"/>
              <a:buNone/>
              <a:defRPr sz="2000" b="0" i="0" u="none" strike="noStrike" cap="none">
                <a:solidFill>
                  <a:schemeClr val="dk1"/>
                </a:solidFill>
                <a:latin typeface="Mukta SemiBold"/>
                <a:ea typeface="Mukta SemiBold"/>
                <a:cs typeface="Mukta SemiBold"/>
                <a:sym typeface="Mukta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ukta SemiBold"/>
              <a:buNone/>
              <a:defRPr sz="2000" b="0" i="0" u="none" strike="noStrike" cap="none">
                <a:solidFill>
                  <a:schemeClr val="dk1"/>
                </a:solidFill>
                <a:latin typeface="Mukta SemiBold"/>
                <a:ea typeface="Mukta SemiBold"/>
                <a:cs typeface="Mukta SemiBold"/>
                <a:sym typeface="Mukta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ukta SemiBold"/>
              <a:buNone/>
              <a:defRPr sz="2000" b="0" i="0" u="none" strike="noStrike" cap="none">
                <a:solidFill>
                  <a:schemeClr val="dk1"/>
                </a:solidFill>
                <a:latin typeface="Mukta SemiBold"/>
                <a:ea typeface="Mukta SemiBold"/>
                <a:cs typeface="Mukta SemiBold"/>
                <a:sym typeface="Mukta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ukta SemiBold"/>
              <a:buNone/>
              <a:defRPr sz="2000" b="0" i="0" u="none" strike="noStrike" cap="none">
                <a:solidFill>
                  <a:schemeClr val="dk1"/>
                </a:solidFill>
                <a:latin typeface="Mukta SemiBold"/>
                <a:ea typeface="Mukta SemiBold"/>
                <a:cs typeface="Mukta SemiBold"/>
                <a:sym typeface="Mukta SemiBold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62E"/>
              </a:buClr>
              <a:buSzPts val="2000"/>
              <a:buFont typeface="朗太書体" panose="02000009000000000000" charset="-128"/>
              <a:buNone/>
              <a:defRPr/>
            </a:pPr>
            <a:r>
              <a:rPr kumimoji="0" lang="en-GB" sz="4000" b="0" i="0" u="none" strike="noStrike" kern="0" cap="none" spc="0" normalizeH="0" baseline="0" noProof="0" dirty="0">
                <a:ln>
                  <a:noFill/>
                </a:ln>
                <a:solidFill>
                  <a:srgbClr val="122795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cs typeface="朗太書体" panose="02000009000000000000" charset="-128"/>
                <a:sym typeface="朗太書体" panose="02000009000000000000" charset="-128"/>
              </a:rPr>
              <a:t>2</a:t>
            </a:r>
          </a:p>
        </p:txBody>
      </p:sp>
      <p:sp>
        <p:nvSpPr>
          <p:cNvPr id="15" name="文本框 14"/>
          <p:cNvSpPr txBox="1"/>
          <p:nvPr userDrawn="1">
            <p:custDataLst>
              <p:tags r:id="rId7"/>
            </p:custDataLst>
          </p:nvPr>
        </p:nvSpPr>
        <p:spPr>
          <a:xfrm>
            <a:off x="8258049" y="3296025"/>
            <a:ext cx="3015738" cy="8277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200000000000000" pitchFamily="34" charset="-122"/>
                <a:ea typeface="思源黑体 CN Light" panose="020B0200000000000000" pitchFamily="34" charset="-122"/>
              </a:rPr>
              <a:t>Lorem ipsum dolor sit amet, consectetuer adipiscing elit. Maecenas, Lorem ipsum, Lorem ipsum, Lorem ipsum dolor sit</a:t>
            </a:r>
          </a:p>
        </p:txBody>
      </p:sp>
      <p:sp>
        <p:nvSpPr>
          <p:cNvPr id="16" name="Google Shape;558;p41"/>
          <p:cNvSpPr txBox="1"/>
          <p:nvPr userDrawn="1">
            <p:custDataLst>
              <p:tags r:id="rId8"/>
            </p:custDataLst>
          </p:nvPr>
        </p:nvSpPr>
        <p:spPr>
          <a:xfrm>
            <a:off x="7210906" y="4994357"/>
            <a:ext cx="882000" cy="48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ukta SemiBold"/>
              <a:buNone/>
              <a:defRPr sz="4000" b="0" i="0" u="none" strike="noStrike" cap="none">
                <a:solidFill>
                  <a:schemeClr val="dk1"/>
                </a:solidFill>
                <a:latin typeface="Mukta ExtraBold"/>
                <a:ea typeface="Mukta ExtraBold"/>
                <a:cs typeface="Mukta ExtraBold"/>
                <a:sym typeface="Mukta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ukta SemiBold"/>
              <a:buNone/>
              <a:defRPr sz="2000" b="0" i="0" u="none" strike="noStrike" cap="none">
                <a:solidFill>
                  <a:schemeClr val="dk1"/>
                </a:solidFill>
                <a:latin typeface="Mukta SemiBold"/>
                <a:ea typeface="Mukta SemiBold"/>
                <a:cs typeface="Mukta SemiBold"/>
                <a:sym typeface="Mukta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ukta SemiBold"/>
              <a:buNone/>
              <a:defRPr sz="2000" b="0" i="0" u="none" strike="noStrike" cap="none">
                <a:solidFill>
                  <a:schemeClr val="dk1"/>
                </a:solidFill>
                <a:latin typeface="Mukta SemiBold"/>
                <a:ea typeface="Mukta SemiBold"/>
                <a:cs typeface="Mukta SemiBold"/>
                <a:sym typeface="Mukta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ukta SemiBold"/>
              <a:buNone/>
              <a:defRPr sz="2000" b="0" i="0" u="none" strike="noStrike" cap="none">
                <a:solidFill>
                  <a:schemeClr val="dk1"/>
                </a:solidFill>
                <a:latin typeface="Mukta SemiBold"/>
                <a:ea typeface="Mukta SemiBold"/>
                <a:cs typeface="Mukta SemiBold"/>
                <a:sym typeface="Mukta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ukta SemiBold"/>
              <a:buNone/>
              <a:defRPr sz="2000" b="0" i="0" u="none" strike="noStrike" cap="none">
                <a:solidFill>
                  <a:schemeClr val="dk1"/>
                </a:solidFill>
                <a:latin typeface="Mukta SemiBold"/>
                <a:ea typeface="Mukta SemiBold"/>
                <a:cs typeface="Mukta SemiBold"/>
                <a:sym typeface="Mukta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ukta SemiBold"/>
              <a:buNone/>
              <a:defRPr sz="2000" b="0" i="0" u="none" strike="noStrike" cap="none">
                <a:solidFill>
                  <a:schemeClr val="dk1"/>
                </a:solidFill>
                <a:latin typeface="Mukta SemiBold"/>
                <a:ea typeface="Mukta SemiBold"/>
                <a:cs typeface="Mukta SemiBold"/>
                <a:sym typeface="Mukta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ukta SemiBold"/>
              <a:buNone/>
              <a:defRPr sz="2000" b="0" i="0" u="none" strike="noStrike" cap="none">
                <a:solidFill>
                  <a:schemeClr val="dk1"/>
                </a:solidFill>
                <a:latin typeface="Mukta SemiBold"/>
                <a:ea typeface="Mukta SemiBold"/>
                <a:cs typeface="Mukta SemiBold"/>
                <a:sym typeface="Mukta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ukta SemiBold"/>
              <a:buNone/>
              <a:defRPr sz="2000" b="0" i="0" u="none" strike="noStrike" cap="none">
                <a:solidFill>
                  <a:schemeClr val="dk1"/>
                </a:solidFill>
                <a:latin typeface="Mukta SemiBold"/>
                <a:ea typeface="Mukta SemiBold"/>
                <a:cs typeface="Mukta SemiBold"/>
                <a:sym typeface="Mukta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ukta SemiBold"/>
              <a:buNone/>
              <a:defRPr sz="2000" b="0" i="0" u="none" strike="noStrike" cap="none">
                <a:solidFill>
                  <a:schemeClr val="dk1"/>
                </a:solidFill>
                <a:latin typeface="Mukta SemiBold"/>
                <a:ea typeface="Mukta SemiBold"/>
                <a:cs typeface="Mukta SemiBold"/>
                <a:sym typeface="Mukta SemiBold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62E"/>
              </a:buClr>
              <a:buSzPts val="2000"/>
              <a:buFont typeface="朗太書体" panose="02000009000000000000" charset="-128"/>
              <a:buNone/>
              <a:defRPr/>
            </a:pPr>
            <a:r>
              <a:rPr kumimoji="0" lang="en-GB" sz="4000" b="0" i="0" u="none" strike="noStrike" kern="0" cap="none" spc="0" normalizeH="0" baseline="0" noProof="0" dirty="0">
                <a:ln>
                  <a:noFill/>
                </a:ln>
                <a:solidFill>
                  <a:srgbClr val="122795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cs typeface="朗太書体" panose="02000009000000000000" charset="-128"/>
                <a:sym typeface="朗太書体" panose="02000009000000000000" charset="-128"/>
              </a:rPr>
              <a:t>3</a:t>
            </a:r>
          </a:p>
        </p:txBody>
      </p:sp>
      <p:sp>
        <p:nvSpPr>
          <p:cNvPr id="17" name="文本框 16"/>
          <p:cNvSpPr txBox="1"/>
          <p:nvPr userDrawn="1">
            <p:custDataLst>
              <p:tags r:id="rId9"/>
            </p:custDataLst>
          </p:nvPr>
        </p:nvSpPr>
        <p:spPr>
          <a:xfrm>
            <a:off x="8258049" y="4795007"/>
            <a:ext cx="3015738" cy="8277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200000000000000" pitchFamily="34" charset="-122"/>
                <a:ea typeface="思源黑体 CN Light" panose="020B0200000000000000" pitchFamily="34" charset="-122"/>
              </a:rPr>
              <a:t>Lorem ipsum dolor sit amet, consectetuer adipiscing elit. Maecenas, Lorem ipsum, Lorem ipsum, Lorem ipsum dolor sit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  <p:bldP spid="17" grpId="0"/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446;p35"/>
          <p:cNvSpPr txBox="1"/>
          <p:nvPr userDrawn="1">
            <p:custDataLst>
              <p:tags r:id="rId1"/>
            </p:custDataLst>
          </p:nvPr>
        </p:nvSpPr>
        <p:spPr>
          <a:xfrm>
            <a:off x="5947486" y="1906190"/>
            <a:ext cx="4740857" cy="526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ukta"/>
              <a:buChar char="●"/>
              <a:defRPr sz="1400" b="0" i="0" u="none" strike="noStrike" cap="none">
                <a:solidFill>
                  <a:schemeClr val="dk2"/>
                </a:solidFill>
                <a:latin typeface="Mukta"/>
                <a:ea typeface="Mukta"/>
                <a:cs typeface="Mukta"/>
                <a:sym typeface="Mukta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ukta"/>
              <a:buChar char="○"/>
              <a:defRPr sz="1400" b="0" i="0" u="none" strike="noStrike" cap="none">
                <a:solidFill>
                  <a:schemeClr val="dk2"/>
                </a:solidFill>
                <a:latin typeface="Mukta"/>
                <a:ea typeface="Mukta"/>
                <a:cs typeface="Mukta"/>
                <a:sym typeface="Mukta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ukta"/>
              <a:buChar char="■"/>
              <a:defRPr sz="1400" b="0" i="0" u="none" strike="noStrike" cap="none">
                <a:solidFill>
                  <a:schemeClr val="dk2"/>
                </a:solidFill>
                <a:latin typeface="Mukta"/>
                <a:ea typeface="Mukta"/>
                <a:cs typeface="Mukta"/>
                <a:sym typeface="Mukta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ukta"/>
              <a:buChar char="●"/>
              <a:defRPr sz="1400" b="0" i="0" u="none" strike="noStrike" cap="none">
                <a:solidFill>
                  <a:schemeClr val="dk2"/>
                </a:solidFill>
                <a:latin typeface="Mukta"/>
                <a:ea typeface="Mukta"/>
                <a:cs typeface="Mukta"/>
                <a:sym typeface="Mukta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ukta"/>
              <a:buChar char="○"/>
              <a:defRPr sz="1400" b="0" i="0" u="none" strike="noStrike" cap="none">
                <a:solidFill>
                  <a:schemeClr val="dk2"/>
                </a:solidFill>
                <a:latin typeface="Mukta"/>
                <a:ea typeface="Mukta"/>
                <a:cs typeface="Mukta"/>
                <a:sym typeface="Mukta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ukta"/>
              <a:buChar char="■"/>
              <a:defRPr sz="1400" b="0" i="0" u="none" strike="noStrike" cap="none">
                <a:solidFill>
                  <a:schemeClr val="dk2"/>
                </a:solidFill>
                <a:latin typeface="Mukta"/>
                <a:ea typeface="Mukta"/>
                <a:cs typeface="Mukta"/>
                <a:sym typeface="Mukta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ukta"/>
              <a:buChar char="●"/>
              <a:defRPr sz="1400" b="0" i="0" u="none" strike="noStrike" cap="none">
                <a:solidFill>
                  <a:schemeClr val="dk2"/>
                </a:solidFill>
                <a:latin typeface="Mukta"/>
                <a:ea typeface="Mukta"/>
                <a:cs typeface="Mukta"/>
                <a:sym typeface="Mukta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ukta"/>
              <a:buChar char="○"/>
              <a:defRPr sz="1400" b="0" i="0" u="none" strike="noStrike" cap="none">
                <a:solidFill>
                  <a:schemeClr val="dk2"/>
                </a:solidFill>
                <a:latin typeface="Mukta"/>
                <a:ea typeface="Mukta"/>
                <a:cs typeface="Mukta"/>
                <a:sym typeface="Mukta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ukta"/>
              <a:buChar char="■"/>
              <a:defRPr sz="1400" b="0" i="0" u="none" strike="noStrike" cap="none">
                <a:solidFill>
                  <a:schemeClr val="dk2"/>
                </a:solidFill>
                <a:latin typeface="Mukta"/>
                <a:ea typeface="Mukta"/>
                <a:cs typeface="Mukta"/>
                <a:sym typeface="Mukta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6279"/>
              </a:buClr>
              <a:buSzPts val="1400"/>
              <a:buFont typeface="朗太書体" panose="02000009000000000000" charset="-128"/>
              <a:buNone/>
              <a:defRPr/>
            </a:pPr>
            <a:r>
              <a:rPr kumimoji="0" lang="en-GB" sz="2000" b="0" i="0" u="none" strike="noStrike" kern="0" cap="none" spc="0" normalizeH="0" baseline="0" noProof="0" dirty="0">
                <a:ln>
                  <a:noFill/>
                </a:ln>
                <a:solidFill>
                  <a:srgbClr val="7AAFD5"/>
                </a:solidFill>
                <a:effectLst/>
                <a:uLnTx/>
                <a:uFillTx/>
                <a:latin typeface="朗太書体" panose="02000009000000000000" charset="-128"/>
                <a:ea typeface="朗太書体" panose="02000009000000000000" charset="-128"/>
                <a:cs typeface="朗太書体" panose="02000009000000000000" charset="-128"/>
                <a:sym typeface="朗太書体" panose="02000009000000000000" charset="-128"/>
              </a:rPr>
              <a:t>30%</a:t>
            </a:r>
          </a:p>
        </p:txBody>
      </p:sp>
      <p:sp>
        <p:nvSpPr>
          <p:cNvPr id="10" name="Google Shape;447;p35"/>
          <p:cNvSpPr txBox="1"/>
          <p:nvPr userDrawn="1">
            <p:custDataLst>
              <p:tags r:id="rId2"/>
            </p:custDataLst>
          </p:nvPr>
        </p:nvSpPr>
        <p:spPr>
          <a:xfrm>
            <a:off x="5930435" y="2961574"/>
            <a:ext cx="4740857" cy="526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ukta"/>
              <a:buChar char="●"/>
              <a:defRPr sz="1400" b="0" i="0" u="none" strike="noStrike" cap="none">
                <a:solidFill>
                  <a:schemeClr val="dk2"/>
                </a:solidFill>
                <a:latin typeface="Mukta"/>
                <a:ea typeface="Mukta"/>
                <a:cs typeface="Mukta"/>
                <a:sym typeface="Mukta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ukta"/>
              <a:buChar char="○"/>
              <a:defRPr sz="1400" b="0" i="0" u="none" strike="noStrike" cap="none">
                <a:solidFill>
                  <a:schemeClr val="dk2"/>
                </a:solidFill>
                <a:latin typeface="Mukta"/>
                <a:ea typeface="Mukta"/>
                <a:cs typeface="Mukta"/>
                <a:sym typeface="Mukta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ukta"/>
              <a:buChar char="■"/>
              <a:defRPr sz="1400" b="0" i="0" u="none" strike="noStrike" cap="none">
                <a:solidFill>
                  <a:schemeClr val="dk2"/>
                </a:solidFill>
                <a:latin typeface="Mukta"/>
                <a:ea typeface="Mukta"/>
                <a:cs typeface="Mukta"/>
                <a:sym typeface="Mukta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ukta"/>
              <a:buChar char="●"/>
              <a:defRPr sz="1400" b="0" i="0" u="none" strike="noStrike" cap="none">
                <a:solidFill>
                  <a:schemeClr val="dk2"/>
                </a:solidFill>
                <a:latin typeface="Mukta"/>
                <a:ea typeface="Mukta"/>
                <a:cs typeface="Mukta"/>
                <a:sym typeface="Mukta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ukta"/>
              <a:buChar char="○"/>
              <a:defRPr sz="1400" b="0" i="0" u="none" strike="noStrike" cap="none">
                <a:solidFill>
                  <a:schemeClr val="dk2"/>
                </a:solidFill>
                <a:latin typeface="Mukta"/>
                <a:ea typeface="Mukta"/>
                <a:cs typeface="Mukta"/>
                <a:sym typeface="Mukta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ukta"/>
              <a:buChar char="■"/>
              <a:defRPr sz="1400" b="0" i="0" u="none" strike="noStrike" cap="none">
                <a:solidFill>
                  <a:schemeClr val="dk2"/>
                </a:solidFill>
                <a:latin typeface="Mukta"/>
                <a:ea typeface="Mukta"/>
                <a:cs typeface="Mukta"/>
                <a:sym typeface="Mukta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ukta"/>
              <a:buChar char="●"/>
              <a:defRPr sz="1400" b="0" i="0" u="none" strike="noStrike" cap="none">
                <a:solidFill>
                  <a:schemeClr val="dk2"/>
                </a:solidFill>
                <a:latin typeface="Mukta"/>
                <a:ea typeface="Mukta"/>
                <a:cs typeface="Mukta"/>
                <a:sym typeface="Mukta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ukta"/>
              <a:buChar char="○"/>
              <a:defRPr sz="1400" b="0" i="0" u="none" strike="noStrike" cap="none">
                <a:solidFill>
                  <a:schemeClr val="dk2"/>
                </a:solidFill>
                <a:latin typeface="Mukta"/>
                <a:ea typeface="Mukta"/>
                <a:cs typeface="Mukta"/>
                <a:sym typeface="Mukta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ukta"/>
              <a:buChar char="■"/>
              <a:defRPr sz="1400" b="0" i="0" u="none" strike="noStrike" cap="none">
                <a:solidFill>
                  <a:schemeClr val="dk2"/>
                </a:solidFill>
                <a:latin typeface="Mukta"/>
                <a:ea typeface="Mukta"/>
                <a:cs typeface="Mukta"/>
                <a:sym typeface="Mukta"/>
              </a:defRPr>
            </a:lvl9pPr>
          </a:lstStyle>
          <a:p>
            <a:pPr marL="0" indent="0">
              <a:buFont typeface="朗太書体" panose="02000009000000000000" charset="-128"/>
              <a:buNone/>
            </a:pPr>
            <a:r>
              <a:rPr lang="en-GB" sz="2000" kern="0">
                <a:latin typeface="朗太書体" panose="02000009000000000000" charset="-128"/>
                <a:ea typeface="朗太書体" panose="02000009000000000000" charset="-128"/>
                <a:cs typeface="朗太書体" panose="02000009000000000000" charset="-128"/>
                <a:sym typeface="朗太書体" panose="02000009000000000000" charset="-128"/>
              </a:rPr>
              <a:t>70%</a:t>
            </a:r>
          </a:p>
        </p:txBody>
      </p:sp>
      <p:grpSp>
        <p:nvGrpSpPr>
          <p:cNvPr id="11" name="Google Shape;448;p35"/>
          <p:cNvGrpSpPr/>
          <p:nvPr userDrawn="1"/>
        </p:nvGrpSpPr>
        <p:grpSpPr>
          <a:xfrm>
            <a:off x="6096000" y="2552934"/>
            <a:ext cx="4913237" cy="60"/>
            <a:chOff x="4620775" y="1952700"/>
            <a:chExt cx="3098200" cy="38"/>
          </a:xfrm>
        </p:grpSpPr>
        <p:cxnSp>
          <p:nvCxnSpPr>
            <p:cNvPr id="12" name="Google Shape;449;p35"/>
            <p:cNvCxnSpPr/>
            <p:nvPr>
              <p:custDataLst>
                <p:tags r:id="rId9"/>
              </p:custDataLst>
            </p:nvPr>
          </p:nvCxnSpPr>
          <p:spPr>
            <a:xfrm>
              <a:off x="4623875" y="1952738"/>
              <a:ext cx="3095100" cy="0"/>
            </a:xfrm>
            <a:prstGeom prst="straightConnector1">
              <a:avLst/>
            </a:prstGeom>
            <a:noFill/>
            <a:ln w="76200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" name="Google Shape;450;p35"/>
            <p:cNvCxnSpPr/>
            <p:nvPr>
              <p:custDataLst>
                <p:tags r:id="rId10"/>
              </p:custDataLst>
            </p:nvPr>
          </p:nvCxnSpPr>
          <p:spPr>
            <a:xfrm>
              <a:off x="4620775" y="1952700"/>
              <a:ext cx="1074000" cy="0"/>
            </a:xfrm>
            <a:prstGeom prst="straightConnector1">
              <a:avLst/>
            </a:prstGeom>
            <a:noFill/>
            <a:ln w="76200" cap="flat" cmpd="sng">
              <a:solidFill>
                <a:srgbClr val="7EAFD4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71438" dist="19050" dir="2040000" algn="bl" rotWithShape="0">
                <a:srgbClr val="999999"/>
              </a:outerShdw>
            </a:effectLst>
          </p:spPr>
        </p:cxnSp>
      </p:grpSp>
      <p:cxnSp>
        <p:nvCxnSpPr>
          <p:cNvPr id="14" name="Google Shape;451;p35"/>
          <p:cNvCxnSpPr/>
          <p:nvPr userDrawn="1">
            <p:custDataLst>
              <p:tags r:id="rId3"/>
            </p:custDataLst>
          </p:nvPr>
        </p:nvCxnSpPr>
        <p:spPr>
          <a:xfrm>
            <a:off x="6083865" y="3648399"/>
            <a:ext cx="4908321" cy="0"/>
          </a:xfrm>
          <a:prstGeom prst="straightConnector1">
            <a:avLst/>
          </a:prstGeom>
          <a:noFill/>
          <a:ln w="76200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" name="Google Shape;452;p35"/>
          <p:cNvCxnSpPr/>
          <p:nvPr userDrawn="1">
            <p:custDataLst>
              <p:tags r:id="rId4"/>
            </p:custDataLst>
          </p:nvPr>
        </p:nvCxnSpPr>
        <p:spPr>
          <a:xfrm>
            <a:off x="6078949" y="3648341"/>
            <a:ext cx="3278399" cy="0"/>
          </a:xfrm>
          <a:prstGeom prst="straightConnector1">
            <a:avLst/>
          </a:prstGeom>
          <a:noFill/>
          <a:ln w="76200" cap="flat" cmpd="sng">
            <a:solidFill>
              <a:srgbClr val="626279"/>
            </a:solidFill>
            <a:prstDash val="solid"/>
            <a:round/>
            <a:headEnd type="none" w="med" len="med"/>
            <a:tailEnd type="none" w="med" len="med"/>
          </a:ln>
          <a:effectLst>
            <a:outerShdw blurRad="71438" dist="19050" dir="2040000" algn="bl" rotWithShape="0">
              <a:srgbClr val="999999"/>
            </a:outerShdw>
          </a:effectLst>
        </p:spPr>
      </p:cxnSp>
      <p:sp>
        <p:nvSpPr>
          <p:cNvPr id="16" name="Shape 1722"/>
          <p:cNvSpPr/>
          <p:nvPr userDrawn="1">
            <p:custDataLst>
              <p:tags r:id="rId5"/>
            </p:custDataLst>
          </p:nvPr>
        </p:nvSpPr>
        <p:spPr>
          <a:xfrm>
            <a:off x="6184545" y="4102126"/>
            <a:ext cx="2037824" cy="324909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anchor="ctr"/>
          <a:lstStyle>
            <a:lvl1pPr>
              <a:defRPr sz="3000"/>
            </a:lvl1pPr>
          </a:lstStyle>
          <a:p>
            <a:r>
              <a:rPr sz="2000" dirty="0">
                <a:solidFill>
                  <a:srgbClr val="122795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Your text</a:t>
            </a:r>
          </a:p>
        </p:txBody>
      </p:sp>
      <p:sp>
        <p:nvSpPr>
          <p:cNvPr id="17" name="Shape 1726"/>
          <p:cNvSpPr/>
          <p:nvPr userDrawn="1">
            <p:custDataLst>
              <p:tags r:id="rId6"/>
            </p:custDataLst>
          </p:nvPr>
        </p:nvSpPr>
        <p:spPr>
          <a:xfrm>
            <a:off x="6244631" y="4511471"/>
            <a:ext cx="4904854" cy="0"/>
          </a:xfrm>
          <a:prstGeom prst="line">
            <a:avLst/>
          </a:prstGeom>
          <a:ln>
            <a:solidFill>
              <a:srgbClr val="CFCFCF"/>
            </a:solidFill>
            <a:miter lim="400000"/>
          </a:ln>
        </p:spPr>
        <p:txBody>
          <a:bodyPr lIns="25400" tIns="25400" rIns="25400" bIns="25400" anchor="ctr"/>
          <a:lstStyle/>
          <a:p>
            <a:pPr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600">
              <a:solidFill>
                <a:srgbClr val="000000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8" name="文本框 17"/>
          <p:cNvSpPr txBox="1"/>
          <p:nvPr userDrawn="1">
            <p:custDataLst>
              <p:tags r:id="rId7"/>
            </p:custDataLst>
          </p:nvPr>
        </p:nvSpPr>
        <p:spPr>
          <a:xfrm>
            <a:off x="6096000" y="4558266"/>
            <a:ext cx="5053485" cy="8277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200000000000000" pitchFamily="34" charset="-122"/>
                <a:ea typeface="思源黑体 CN Light" panose="020B0200000000000000" pitchFamily="34" charset="-122"/>
              </a:rPr>
              <a:t>Lorem ipsum dolor sit amet, consectetuer adipiscing elit. Maecenas, Lorem ipsum, Lorem ipsum, Lorem ipsum dolor sit </a:t>
            </a:r>
            <a:r>
              <a:rPr lang="en-US" altLang="zh-CN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200000000000000" pitchFamily="34" charset="-122"/>
                <a:ea typeface="思源黑体 CN Light" panose="020B0200000000000000" pitchFamily="34" charset="-122"/>
              </a:rPr>
              <a:t>amet</a:t>
            </a: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200000000000000" pitchFamily="34" charset="-122"/>
                <a:ea typeface="思源黑体 CN Light" panose="020B0200000000000000" pitchFamily="34" charset="-122"/>
              </a:rPr>
              <a:t>, </a:t>
            </a:r>
            <a:r>
              <a:rPr lang="en-US" altLang="zh-CN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200000000000000" pitchFamily="34" charset="-122"/>
                <a:ea typeface="思源黑体 CN Light" panose="020B0200000000000000" pitchFamily="34" charset="-122"/>
              </a:rPr>
              <a:t>consectetuer</a:t>
            </a: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200000000000000" pitchFamily="34" charset="-122"/>
                <a:ea typeface="思源黑体 CN Light" panose="020B0200000000000000" pitchFamily="34" charset="-122"/>
              </a:rPr>
              <a:t>，</a:t>
            </a: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200000000000000" pitchFamily="34" charset="-122"/>
                <a:ea typeface="思源黑体 CN Light" panose="020B0200000000000000" pitchFamily="34" charset="-122"/>
              </a:rPr>
              <a:t>Lorem ipsum dolor sit </a:t>
            </a:r>
            <a:r>
              <a:rPr lang="en-US" altLang="zh-CN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200000000000000" pitchFamily="34" charset="-122"/>
                <a:ea typeface="思源黑体 CN Light" panose="020B0200000000000000" pitchFamily="34" charset="-122"/>
              </a:rPr>
              <a:t>amet</a:t>
            </a: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200000000000000" pitchFamily="34" charset="-122"/>
                <a:ea typeface="思源黑体 CN Light" panose="020B0200000000000000" pitchFamily="34" charset="-122"/>
              </a:rPr>
              <a:t>, </a:t>
            </a:r>
            <a:r>
              <a:rPr lang="en-US" altLang="zh-CN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200000000000000" pitchFamily="34" charset="-122"/>
                <a:ea typeface="思源黑体 CN Light" panose="020B0200000000000000" pitchFamily="34" charset="-122"/>
              </a:rPr>
              <a:t>consectetuer</a:t>
            </a: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200000000000000" pitchFamily="34" charset="-122"/>
                <a:ea typeface="思源黑体 CN Light" panose="020B0200000000000000" pitchFamily="34" charset="-122"/>
              </a:rPr>
              <a:t> </a:t>
            </a:r>
            <a:r>
              <a:rPr lang="en-US" altLang="zh-CN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200000000000000" pitchFamily="34" charset="-122"/>
                <a:ea typeface="思源黑体 CN Light" panose="020B0200000000000000" pitchFamily="34" charset="-122"/>
              </a:rPr>
              <a:t>adipiscing</a:t>
            </a: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200000000000000" pitchFamily="34" charset="-122"/>
                <a:ea typeface="思源黑体 CN Light" panose="020B0200000000000000" pitchFamily="34" charset="-122"/>
              </a:rPr>
              <a:t> </a:t>
            </a:r>
            <a:r>
              <a:rPr lang="en-US" altLang="zh-CN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200000000000000" pitchFamily="34" charset="-122"/>
                <a:ea typeface="思源黑体 CN Light" panose="020B0200000000000000" pitchFamily="34" charset="-122"/>
              </a:rPr>
              <a:t>elit</a:t>
            </a: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200000000000000" pitchFamily="34" charset="-122"/>
                <a:ea typeface="思源黑体 CN Light" panose="020B0200000000000000" pitchFamily="34" charset="-122"/>
              </a:rPr>
              <a:t>. Maecenas</a:t>
            </a:r>
          </a:p>
        </p:txBody>
      </p:sp>
      <p:pic>
        <p:nvPicPr>
          <p:cNvPr id="19" name="图片 18" descr="/Users/macbookpro/Desktop/高中营物料/11冬令营改色_复制-03.png11冬令营改色_复制-03"/>
          <p:cNvPicPr preferRelativeResize="0">
            <a:picLocks noChangeAspect="1"/>
          </p:cNvPicPr>
          <p:nvPr userDrawn="1">
            <p:custDataLst>
              <p:tags r:id="rId8"/>
            </p:custDataLst>
          </p:nvPr>
        </p:nvPicPr>
        <p:blipFill rotWithShape="1">
          <a:blip r:embed="rId12"/>
          <a:srcRect t="21843" b="21843"/>
          <a:stretch>
            <a:fillRect/>
          </a:stretch>
        </p:blipFill>
        <p:spPr>
          <a:xfrm>
            <a:off x="1503657" y="1906190"/>
            <a:ext cx="3707508" cy="3707508"/>
          </a:xfrm>
          <a:prstGeom prst="ellipse">
            <a:avLst/>
          </a:prstGeom>
          <a:blipFill rotWithShape="1">
            <a:blip r:embed="rId12"/>
            <a:stretch>
              <a:fillRect/>
            </a:stretch>
          </a:blipFill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bldLvl="0" animBg="1"/>
      <p:bldP spid="18" grpId="0"/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 rotWithShape="1"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751"/>
          <a:stretch>
            <a:fillRect/>
          </a:stretch>
        </p:blipFill>
        <p:spPr>
          <a:xfrm rot="10800000">
            <a:off x="-4447" y="0"/>
            <a:ext cx="5364481" cy="6858000"/>
          </a:xfrm>
          <a:prstGeom prst="rect">
            <a:avLst/>
          </a:prstGeom>
          <a:ln>
            <a:noFill/>
          </a:ln>
        </p:spPr>
      </p:pic>
      <p:sp>
        <p:nvSpPr>
          <p:cNvPr id="17" name="文本框 16"/>
          <p:cNvSpPr txBox="1"/>
          <p:nvPr userDrawn="1">
            <p:custDataLst>
              <p:tags r:id="rId2"/>
            </p:custDataLst>
          </p:nvPr>
        </p:nvSpPr>
        <p:spPr>
          <a:xfrm>
            <a:off x="6251843" y="2067188"/>
            <a:ext cx="3833431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dirty="0">
                <a:solidFill>
                  <a:srgbClr val="122795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Part two</a:t>
            </a:r>
          </a:p>
        </p:txBody>
      </p:sp>
      <p:sp>
        <p:nvSpPr>
          <p:cNvPr id="18" name="矩形 17"/>
          <p:cNvSpPr/>
          <p:nvPr userDrawn="1">
            <p:custDataLst>
              <p:tags r:id="rId3"/>
            </p:custDataLst>
          </p:nvPr>
        </p:nvSpPr>
        <p:spPr>
          <a:xfrm>
            <a:off x="6654683" y="3116115"/>
            <a:ext cx="284480" cy="609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 userDrawn="1">
            <p:custDataLst>
              <p:tags r:id="rId4"/>
            </p:custDataLst>
          </p:nvPr>
        </p:nvSpPr>
        <p:spPr>
          <a:xfrm>
            <a:off x="6553804" y="3210339"/>
            <a:ext cx="3065199" cy="8277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100" dirty="0">
                <a:solidFill>
                  <a:schemeClr val="bg1">
                    <a:lumMod val="65000"/>
                  </a:schemeClr>
                </a:solidFill>
                <a:latin typeface="思源黑体 CN Light" panose="020B0200000000000000" pitchFamily="34" charset="-122"/>
                <a:ea typeface="思源黑体 CN Light" panose="020B0200000000000000" pitchFamily="34" charset="-122"/>
              </a:rPr>
              <a:t>Lorem ipsum dolor sit amet, consectetuer adipiscing elit. Maecenas, Lorem ipsum</a:t>
            </a:r>
            <a:r>
              <a:rPr lang="zh-CN" altLang="en-US" sz="1100" dirty="0">
                <a:solidFill>
                  <a:schemeClr val="bg1">
                    <a:lumMod val="65000"/>
                  </a:schemeClr>
                </a:solidFill>
                <a:latin typeface="思源黑体 CN Light" panose="020B0200000000000000" pitchFamily="34" charset="-122"/>
                <a:ea typeface="思源黑体 CN Light" panose="020B0200000000000000" pitchFamily="34" charset="-122"/>
              </a:rPr>
              <a:t>，</a:t>
            </a:r>
            <a:r>
              <a:rPr lang="en-US" altLang="zh-CN" sz="1100" dirty="0">
                <a:solidFill>
                  <a:schemeClr val="bg1">
                    <a:lumMod val="65000"/>
                  </a:schemeClr>
                </a:solidFill>
                <a:latin typeface="思源黑体 CN Light" panose="020B0200000000000000" pitchFamily="34" charset="-122"/>
                <a:ea typeface="思源黑体 CN Light" panose="020B0200000000000000" pitchFamily="34" charset="-122"/>
              </a:rPr>
              <a:t>Lorem ipsum dolor sit </a:t>
            </a:r>
            <a:r>
              <a:rPr lang="en-US" altLang="zh-CN" sz="1100" dirty="0" err="1">
                <a:solidFill>
                  <a:schemeClr val="bg1">
                    <a:lumMod val="65000"/>
                  </a:schemeClr>
                </a:solidFill>
                <a:latin typeface="思源黑体 CN Light" panose="020B0200000000000000" pitchFamily="34" charset="-122"/>
                <a:ea typeface="思源黑体 CN Light" panose="020B0200000000000000" pitchFamily="34" charset="-122"/>
              </a:rPr>
              <a:t>amet</a:t>
            </a:r>
            <a:endParaRPr lang="zh-CN" altLang="en-US" sz="1100" dirty="0">
              <a:solidFill>
                <a:schemeClr val="bg1">
                  <a:lumMod val="65000"/>
                </a:schemeClr>
              </a:solidFill>
              <a:latin typeface="思源黑体 CN Light" panose="020B0200000000000000" pitchFamily="34" charset="-122"/>
              <a:ea typeface="思源黑体 CN Light" panose="020B0200000000000000" pitchFamily="34" charset="-122"/>
            </a:endParaRPr>
          </a:p>
        </p:txBody>
      </p:sp>
      <p:sp>
        <p:nvSpPr>
          <p:cNvPr id="22" name="TextBox 21"/>
          <p:cNvSpPr txBox="1"/>
          <p:nvPr userDrawn="1">
            <p:custDataLst>
              <p:tags r:id="rId5"/>
            </p:custDataLst>
          </p:nvPr>
        </p:nvSpPr>
        <p:spPr>
          <a:xfrm>
            <a:off x="6093154" y="733862"/>
            <a:ext cx="82907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>
                <a:latin typeface="仓耳今楷05-6763 W05" panose="02020400000000000000" pitchFamily="18" charset="-122"/>
                <a:ea typeface="仓耳今楷05-6763 W05" panose="02020400000000000000" pitchFamily="18" charset="-122"/>
                <a:cs typeface="Poppins Medium" panose="00000A00000000000000" pitchFamily="2" charset="0"/>
              </a:rPr>
              <a:t>Text Tittle Here</a:t>
            </a:r>
          </a:p>
        </p:txBody>
      </p:sp>
      <p:sp>
        <p:nvSpPr>
          <p:cNvPr id="23" name="TextBox 34"/>
          <p:cNvSpPr txBox="1"/>
          <p:nvPr userDrawn="1">
            <p:custDataLst>
              <p:tags r:id="rId6"/>
            </p:custDataLst>
          </p:nvPr>
        </p:nvSpPr>
        <p:spPr>
          <a:xfrm>
            <a:off x="7668987" y="707726"/>
            <a:ext cx="83502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900" kern="0">
                <a:latin typeface="仓耳今楷05-6763 W05" panose="02020400000000000000" pitchFamily="18" charset="-122"/>
                <a:ea typeface="仓耳今楷05-6763 W05" panose="02020400000000000000" pitchFamily="18" charset="-122"/>
                <a:cs typeface="Poppins Medium" panose="00000A00000000000000" pitchFamily="2" charset="0"/>
              </a:rPr>
              <a:t>Text Tittle </a:t>
            </a:r>
            <a:endParaRPr lang="en-US" sz="900" kern="0">
              <a:latin typeface="仓耳今楷05-6763 W05" panose="02020400000000000000" pitchFamily="18" charset="-122"/>
              <a:ea typeface="仓耳今楷05-6763 W05" panose="02020400000000000000" pitchFamily="18" charset="-122"/>
              <a:cs typeface="Poppins Medium" panose="00000A00000000000000" pitchFamily="2" charset="0"/>
            </a:endParaRPr>
          </a:p>
        </p:txBody>
      </p:sp>
      <p:sp>
        <p:nvSpPr>
          <p:cNvPr id="24" name="TextBox 35"/>
          <p:cNvSpPr txBox="1"/>
          <p:nvPr userDrawn="1">
            <p:custDataLst>
              <p:tags r:id="rId7"/>
            </p:custDataLst>
          </p:nvPr>
        </p:nvSpPr>
        <p:spPr>
          <a:xfrm>
            <a:off x="9250772" y="707726"/>
            <a:ext cx="83502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900" kern="0">
                <a:latin typeface="仓耳今楷05-6763 W05" panose="02020400000000000000" pitchFamily="18" charset="-122"/>
                <a:ea typeface="仓耳今楷05-6763 W05" panose="02020400000000000000" pitchFamily="18" charset="-122"/>
                <a:cs typeface="Poppins Medium" panose="00000A00000000000000" pitchFamily="2" charset="0"/>
              </a:rPr>
              <a:t>Text Tittle </a:t>
            </a:r>
            <a:endParaRPr lang="en-US" sz="900" kern="0">
              <a:latin typeface="仓耳今楷05-6763 W05" panose="02020400000000000000" pitchFamily="18" charset="-122"/>
              <a:ea typeface="仓耳今楷05-6763 W05" panose="02020400000000000000" pitchFamily="18" charset="-122"/>
              <a:cs typeface="Poppins Medium" panose="00000A00000000000000" pitchFamily="2" charset="0"/>
            </a:endParaRPr>
          </a:p>
        </p:txBody>
      </p:sp>
      <p:sp>
        <p:nvSpPr>
          <p:cNvPr id="25" name="TextBox 36"/>
          <p:cNvSpPr txBox="1"/>
          <p:nvPr userDrawn="1">
            <p:custDataLst>
              <p:tags r:id="rId8"/>
            </p:custDataLst>
          </p:nvPr>
        </p:nvSpPr>
        <p:spPr>
          <a:xfrm>
            <a:off x="10863819" y="811866"/>
            <a:ext cx="83559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900" kern="0">
                <a:latin typeface="仓耳今楷05-6763 W05" panose="02020400000000000000" pitchFamily="18" charset="-122"/>
                <a:ea typeface="仓耳今楷05-6763 W05" panose="02020400000000000000" pitchFamily="18" charset="-122"/>
                <a:cs typeface="Poppins Medium" panose="00000A00000000000000" pitchFamily="2" charset="0"/>
              </a:rPr>
              <a:t>Text Tittle </a:t>
            </a:r>
            <a:endParaRPr lang="en-US" sz="900" kern="0">
              <a:latin typeface="仓耳今楷05-6763 W05" panose="02020400000000000000" pitchFamily="18" charset="-122"/>
              <a:ea typeface="仓耳今楷05-6763 W05" panose="02020400000000000000" pitchFamily="18" charset="-122"/>
              <a:cs typeface="Poppins Medium" panose="00000A00000000000000" pitchFamily="2" charset="0"/>
            </a:endParaRPr>
          </a:p>
        </p:txBody>
      </p:sp>
      <p:sp>
        <p:nvSpPr>
          <p:cNvPr id="26" name="矩形 25"/>
          <p:cNvSpPr/>
          <p:nvPr userDrawn="1">
            <p:custDataLst>
              <p:tags r:id="rId9"/>
            </p:custDataLst>
          </p:nvPr>
        </p:nvSpPr>
        <p:spPr>
          <a:xfrm>
            <a:off x="6592473" y="4165554"/>
            <a:ext cx="1493930" cy="524502"/>
          </a:xfrm>
          <a:prstGeom prst="rect">
            <a:avLst/>
          </a:prstGeom>
          <a:noFill/>
          <a:ln>
            <a:solidFill>
              <a:schemeClr val="tx1">
                <a:alpha val="3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 userDrawn="1">
            <p:custDataLst>
              <p:tags r:id="rId10"/>
            </p:custDataLst>
          </p:nvPr>
        </p:nvSpPr>
        <p:spPr>
          <a:xfrm>
            <a:off x="6795966" y="4243139"/>
            <a:ext cx="1086944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dirty="0"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2024</a:t>
            </a:r>
            <a:endParaRPr lang="zh-CN" altLang="en-US" dirty="0"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cxnSp>
        <p:nvCxnSpPr>
          <p:cNvPr id="31" name="Google Shape;1126;p31"/>
          <p:cNvCxnSpPr/>
          <p:nvPr userDrawn="1">
            <p:custDataLst>
              <p:tags r:id="rId11"/>
            </p:custDataLst>
          </p:nvPr>
        </p:nvCxnSpPr>
        <p:spPr>
          <a:xfrm>
            <a:off x="5350588" y="5810812"/>
            <a:ext cx="6841412" cy="0"/>
          </a:xfrm>
          <a:prstGeom prst="straightConnector1">
            <a:avLst/>
          </a:prstGeom>
          <a:noFill/>
          <a:ln w="9525" cap="flat" cmpd="sng">
            <a:solidFill>
              <a:schemeClr val="tx1">
                <a:alpha val="22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1" name="图片 20" descr="11冬令营改色_复制-03"/>
          <p:cNvPicPr>
            <a:picLocks noChangeAspect="1"/>
          </p:cNvPicPr>
          <p:nvPr userDrawn="1"/>
        </p:nvPicPr>
        <p:blipFill>
          <a:blip r:embed="rId20"/>
          <a:srcRect t="44056"/>
          <a:stretch>
            <a:fillRect/>
          </a:stretch>
        </p:blipFill>
        <p:spPr>
          <a:xfrm>
            <a:off x="431165" y="1764030"/>
            <a:ext cx="5127625" cy="5093970"/>
          </a:xfrm>
          <a:prstGeom prst="rect">
            <a:avLst/>
          </a:prstGeom>
        </p:spPr>
      </p:pic>
      <p:grpSp>
        <p:nvGrpSpPr>
          <p:cNvPr id="28" name="Group 5"/>
          <p:cNvGrpSpPr/>
          <p:nvPr userDrawn="1"/>
        </p:nvGrpSpPr>
        <p:grpSpPr>
          <a:xfrm>
            <a:off x="699249" y="1077483"/>
            <a:ext cx="209306" cy="236179"/>
            <a:chOff x="4551216" y="1039091"/>
            <a:chExt cx="1226129" cy="1046018"/>
          </a:xfrm>
          <a:solidFill>
            <a:schemeClr val="tx1"/>
          </a:solidFill>
        </p:grpSpPr>
        <p:sp>
          <p:nvSpPr>
            <p:cNvPr id="29" name="Rectangle 6"/>
            <p:cNvSpPr/>
            <p:nvPr>
              <p:custDataLst>
                <p:tags r:id="rId15"/>
              </p:custDataLst>
            </p:nvPr>
          </p:nvSpPr>
          <p:spPr>
            <a:xfrm>
              <a:off x="4551218" y="1039091"/>
              <a:ext cx="1226127" cy="187036"/>
            </a:xfrm>
            <a:prstGeom prst="rect">
              <a:avLst/>
            </a:prstGeom>
            <a:solidFill>
              <a:srgbClr val="1227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rgbClr val="122795"/>
                </a:solidFill>
              </a:endParaRPr>
            </a:p>
          </p:txBody>
        </p:sp>
        <p:sp>
          <p:nvSpPr>
            <p:cNvPr id="30" name="Rectangle 7"/>
            <p:cNvSpPr/>
            <p:nvPr>
              <p:custDataLst>
                <p:tags r:id="rId16"/>
              </p:custDataLst>
            </p:nvPr>
          </p:nvSpPr>
          <p:spPr>
            <a:xfrm>
              <a:off x="4551217" y="1468582"/>
              <a:ext cx="1226127" cy="187036"/>
            </a:xfrm>
            <a:prstGeom prst="rect">
              <a:avLst/>
            </a:prstGeom>
            <a:solidFill>
              <a:srgbClr val="1227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rgbClr val="122795"/>
                </a:solidFill>
              </a:endParaRPr>
            </a:p>
          </p:txBody>
        </p:sp>
        <p:sp>
          <p:nvSpPr>
            <p:cNvPr id="32" name="Rectangle 8"/>
            <p:cNvSpPr/>
            <p:nvPr>
              <p:custDataLst>
                <p:tags r:id="rId17"/>
              </p:custDataLst>
            </p:nvPr>
          </p:nvSpPr>
          <p:spPr>
            <a:xfrm>
              <a:off x="4551216" y="1898073"/>
              <a:ext cx="1226127" cy="187036"/>
            </a:xfrm>
            <a:prstGeom prst="rect">
              <a:avLst/>
            </a:prstGeom>
            <a:solidFill>
              <a:srgbClr val="1227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n>
                  <a:solidFill>
                    <a:srgbClr val="122795"/>
                  </a:solidFill>
                </a:ln>
                <a:solidFill>
                  <a:srgbClr val="122795"/>
                </a:solidFill>
              </a:endParaRPr>
            </a:p>
          </p:txBody>
        </p:sp>
      </p:grpSp>
      <p:grpSp>
        <p:nvGrpSpPr>
          <p:cNvPr id="33" name="Group 5"/>
          <p:cNvGrpSpPr/>
          <p:nvPr userDrawn="1"/>
        </p:nvGrpSpPr>
        <p:grpSpPr>
          <a:xfrm>
            <a:off x="699249" y="5709808"/>
            <a:ext cx="209306" cy="236179"/>
            <a:chOff x="4551216" y="1039091"/>
            <a:chExt cx="1226129" cy="1046018"/>
          </a:xfrm>
          <a:solidFill>
            <a:schemeClr val="tx1"/>
          </a:solidFill>
        </p:grpSpPr>
        <p:sp>
          <p:nvSpPr>
            <p:cNvPr id="34" name="Rectangle 6"/>
            <p:cNvSpPr/>
            <p:nvPr>
              <p:custDataLst>
                <p:tags r:id="rId12"/>
              </p:custDataLst>
            </p:nvPr>
          </p:nvSpPr>
          <p:spPr>
            <a:xfrm>
              <a:off x="4551218" y="1039091"/>
              <a:ext cx="1226127" cy="187036"/>
            </a:xfrm>
            <a:prstGeom prst="rect">
              <a:avLst/>
            </a:prstGeom>
            <a:solidFill>
              <a:srgbClr val="1227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122795"/>
                </a:solidFill>
              </a:endParaRPr>
            </a:p>
          </p:txBody>
        </p:sp>
        <p:sp>
          <p:nvSpPr>
            <p:cNvPr id="35" name="Rectangle 7"/>
            <p:cNvSpPr/>
            <p:nvPr>
              <p:custDataLst>
                <p:tags r:id="rId13"/>
              </p:custDataLst>
            </p:nvPr>
          </p:nvSpPr>
          <p:spPr>
            <a:xfrm>
              <a:off x="4551217" y="1468582"/>
              <a:ext cx="1226127" cy="187036"/>
            </a:xfrm>
            <a:prstGeom prst="rect">
              <a:avLst/>
            </a:prstGeom>
            <a:solidFill>
              <a:srgbClr val="1227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122795"/>
                </a:solidFill>
              </a:endParaRPr>
            </a:p>
          </p:txBody>
        </p:sp>
        <p:sp>
          <p:nvSpPr>
            <p:cNvPr id="36" name="Rectangle 8"/>
            <p:cNvSpPr/>
            <p:nvPr>
              <p:custDataLst>
                <p:tags r:id="rId14"/>
              </p:custDataLst>
            </p:nvPr>
          </p:nvSpPr>
          <p:spPr>
            <a:xfrm>
              <a:off x="4551216" y="1898073"/>
              <a:ext cx="1226127" cy="187036"/>
            </a:xfrm>
            <a:prstGeom prst="rect">
              <a:avLst/>
            </a:prstGeom>
            <a:solidFill>
              <a:srgbClr val="1227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122795"/>
                  </a:solidFill>
                </a:ln>
                <a:solidFill>
                  <a:srgbClr val="122795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9" grpId="0"/>
      <p:bldP spid="27" grpId="0"/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 userDrawn="1">
            <p:custDataLst>
              <p:tags r:id="rId1"/>
            </p:custDataLst>
          </p:nvPr>
        </p:nvSpPr>
        <p:spPr>
          <a:xfrm>
            <a:off x="4157890" y="2275000"/>
            <a:ext cx="1025242" cy="1025242"/>
          </a:xfrm>
          <a:prstGeom prst="ellipse">
            <a:avLst/>
          </a:prstGeom>
          <a:solidFill>
            <a:srgbClr val="7AAFD5"/>
          </a:solidFill>
          <a:ln>
            <a:solidFill>
              <a:srgbClr val="7AAF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Google Shape;757;p32"/>
          <p:cNvSpPr/>
          <p:nvPr userDrawn="1">
            <p:custDataLst>
              <p:tags r:id="rId2"/>
            </p:custDataLst>
          </p:nvPr>
        </p:nvSpPr>
        <p:spPr>
          <a:xfrm>
            <a:off x="5984002" y="2170254"/>
            <a:ext cx="2487627" cy="1477911"/>
          </a:xfrm>
          <a:custGeom>
            <a:avLst/>
            <a:gdLst/>
            <a:ahLst/>
            <a:cxnLst/>
            <a:rect l="l" t="t" r="r" b="b"/>
            <a:pathLst>
              <a:path w="45900" h="37028" extrusionOk="0">
                <a:moveTo>
                  <a:pt x="1" y="1"/>
                </a:moveTo>
                <a:lnTo>
                  <a:pt x="1" y="33358"/>
                </a:lnTo>
                <a:cubicBezTo>
                  <a:pt x="1" y="35359"/>
                  <a:pt x="1635" y="37027"/>
                  <a:pt x="3670" y="37027"/>
                </a:cubicBezTo>
                <a:lnTo>
                  <a:pt x="42231" y="37027"/>
                </a:lnTo>
                <a:cubicBezTo>
                  <a:pt x="44232" y="37027"/>
                  <a:pt x="45900" y="35359"/>
                  <a:pt x="45900" y="33358"/>
                </a:cubicBezTo>
                <a:lnTo>
                  <a:pt x="45900" y="1"/>
                </a:ln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defTabSz="1219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defRPr/>
            </a:pPr>
            <a:endParaRPr kumimoji="0" sz="1865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90204"/>
              <a:cs typeface="Arial" panose="020B0604020202090204"/>
              <a:sym typeface="Arial" panose="020B0604020202090204"/>
            </a:endParaRPr>
          </a:p>
        </p:txBody>
      </p:sp>
      <p:sp>
        <p:nvSpPr>
          <p:cNvPr id="4" name="Google Shape;758;p32"/>
          <p:cNvSpPr/>
          <p:nvPr userDrawn="1">
            <p:custDataLst>
              <p:tags r:id="rId3"/>
            </p:custDataLst>
          </p:nvPr>
        </p:nvSpPr>
        <p:spPr>
          <a:xfrm>
            <a:off x="6894402" y="1842254"/>
            <a:ext cx="636033" cy="636033"/>
          </a:xfrm>
          <a:custGeom>
            <a:avLst/>
            <a:gdLst/>
            <a:ahLst/>
            <a:cxnLst/>
            <a:rect l="l" t="t" r="r" b="b"/>
            <a:pathLst>
              <a:path w="19081" h="19081" extrusionOk="0">
                <a:moveTo>
                  <a:pt x="9541" y="0"/>
                </a:moveTo>
                <a:cubicBezTo>
                  <a:pt x="4270" y="0"/>
                  <a:pt x="1" y="4270"/>
                  <a:pt x="1" y="9540"/>
                </a:cubicBezTo>
                <a:cubicBezTo>
                  <a:pt x="1" y="14811"/>
                  <a:pt x="4270" y="19081"/>
                  <a:pt x="9541" y="19081"/>
                </a:cubicBezTo>
                <a:cubicBezTo>
                  <a:pt x="14811" y="19081"/>
                  <a:pt x="19081" y="14811"/>
                  <a:pt x="19081" y="9540"/>
                </a:cubicBezTo>
                <a:cubicBezTo>
                  <a:pt x="19081" y="4270"/>
                  <a:pt x="14811" y="0"/>
                  <a:pt x="9541" y="0"/>
                </a:cubicBezTo>
                <a:close/>
              </a:path>
            </a:pathLst>
          </a:custGeom>
          <a:solidFill>
            <a:srgbClr val="7AAFD5"/>
          </a:solidFill>
          <a:ln w="28575" cap="flat" cmpd="sng">
            <a:solidFill>
              <a:srgbClr val="7AAFD5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defTabSz="1219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defRPr/>
            </a:pPr>
            <a:r>
              <a:rPr kumimoji="0" lang="en-GB" sz="2135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charset="-122"/>
                <a:ea typeface="Roboto" panose="02000000000000000000" charset="-122"/>
                <a:cs typeface="Roboto" panose="02000000000000000000" charset="-122"/>
                <a:sym typeface="Roboto" panose="02000000000000000000" charset="-122"/>
              </a:rPr>
              <a:t>A</a:t>
            </a:r>
            <a:endParaRPr kumimoji="0" sz="2135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 panose="02000000000000000000" charset="-122"/>
              <a:ea typeface="Roboto" panose="02000000000000000000" charset="-122"/>
              <a:cs typeface="Roboto" panose="02000000000000000000" charset="-122"/>
              <a:sym typeface="Roboto" panose="02000000000000000000" charset="-122"/>
            </a:endParaRPr>
          </a:p>
        </p:txBody>
      </p:sp>
      <p:sp>
        <p:nvSpPr>
          <p:cNvPr id="15" name="文本框 14"/>
          <p:cNvSpPr txBox="1"/>
          <p:nvPr userDrawn="1">
            <p:custDataLst>
              <p:tags r:id="rId4"/>
            </p:custDataLst>
          </p:nvPr>
        </p:nvSpPr>
        <p:spPr>
          <a:xfrm>
            <a:off x="6202948" y="2572138"/>
            <a:ext cx="2049680" cy="8277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100" dirty="0">
                <a:solidFill>
                  <a:schemeClr val="bg1">
                    <a:lumMod val="65000"/>
                  </a:schemeClr>
                </a:solidFill>
                <a:latin typeface="思源黑体 CN Light" panose="020B0200000000000000" pitchFamily="34" charset="-122"/>
                <a:ea typeface="思源黑体 CN Light" panose="020B0200000000000000" pitchFamily="34" charset="-122"/>
              </a:rPr>
              <a:t>Lorem ipsum dolor sit amet, consectetuer adipiscing elit. Maecenas</a:t>
            </a:r>
            <a:endParaRPr lang="zh-CN" altLang="en-US" sz="1100" dirty="0">
              <a:solidFill>
                <a:schemeClr val="bg1">
                  <a:lumMod val="65000"/>
                </a:schemeClr>
              </a:solidFill>
              <a:latin typeface="思源黑体 CN Light" panose="020B0200000000000000" pitchFamily="34" charset="-122"/>
              <a:ea typeface="思源黑体 CN Light" panose="020B0200000000000000" pitchFamily="34" charset="-122"/>
            </a:endParaRPr>
          </a:p>
        </p:txBody>
      </p:sp>
      <p:sp>
        <p:nvSpPr>
          <p:cNvPr id="5" name="Google Shape;757;p32"/>
          <p:cNvSpPr/>
          <p:nvPr userDrawn="1">
            <p:custDataLst>
              <p:tags r:id="rId5"/>
            </p:custDataLst>
          </p:nvPr>
        </p:nvSpPr>
        <p:spPr>
          <a:xfrm>
            <a:off x="8745402" y="2170254"/>
            <a:ext cx="2487627" cy="1477911"/>
          </a:xfrm>
          <a:custGeom>
            <a:avLst/>
            <a:gdLst/>
            <a:ahLst/>
            <a:cxnLst/>
            <a:rect l="l" t="t" r="r" b="b"/>
            <a:pathLst>
              <a:path w="45900" h="37028" extrusionOk="0">
                <a:moveTo>
                  <a:pt x="1" y="1"/>
                </a:moveTo>
                <a:lnTo>
                  <a:pt x="1" y="33358"/>
                </a:lnTo>
                <a:cubicBezTo>
                  <a:pt x="1" y="35359"/>
                  <a:pt x="1635" y="37027"/>
                  <a:pt x="3670" y="37027"/>
                </a:cubicBezTo>
                <a:lnTo>
                  <a:pt x="42231" y="37027"/>
                </a:lnTo>
                <a:cubicBezTo>
                  <a:pt x="44232" y="37027"/>
                  <a:pt x="45900" y="35359"/>
                  <a:pt x="45900" y="33358"/>
                </a:cubicBezTo>
                <a:lnTo>
                  <a:pt x="45900" y="1"/>
                </a:ln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defTabSz="1219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defRPr/>
            </a:pPr>
            <a:endParaRPr kumimoji="0" sz="1865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90204"/>
              <a:cs typeface="Arial" panose="020B0604020202090204"/>
              <a:sym typeface="Arial" panose="020B0604020202090204"/>
            </a:endParaRPr>
          </a:p>
        </p:txBody>
      </p:sp>
      <p:sp>
        <p:nvSpPr>
          <p:cNvPr id="6" name="Google Shape;758;p32"/>
          <p:cNvSpPr/>
          <p:nvPr userDrawn="1">
            <p:custDataLst>
              <p:tags r:id="rId6"/>
            </p:custDataLst>
          </p:nvPr>
        </p:nvSpPr>
        <p:spPr>
          <a:xfrm>
            <a:off x="9655802" y="1842254"/>
            <a:ext cx="636033" cy="636033"/>
          </a:xfrm>
          <a:custGeom>
            <a:avLst/>
            <a:gdLst/>
            <a:ahLst/>
            <a:cxnLst/>
            <a:rect l="l" t="t" r="r" b="b"/>
            <a:pathLst>
              <a:path w="19081" h="19081" extrusionOk="0">
                <a:moveTo>
                  <a:pt x="9541" y="0"/>
                </a:moveTo>
                <a:cubicBezTo>
                  <a:pt x="4270" y="0"/>
                  <a:pt x="1" y="4270"/>
                  <a:pt x="1" y="9540"/>
                </a:cubicBezTo>
                <a:cubicBezTo>
                  <a:pt x="1" y="14811"/>
                  <a:pt x="4270" y="19081"/>
                  <a:pt x="9541" y="19081"/>
                </a:cubicBezTo>
                <a:cubicBezTo>
                  <a:pt x="14811" y="19081"/>
                  <a:pt x="19081" y="14811"/>
                  <a:pt x="19081" y="9540"/>
                </a:cubicBezTo>
                <a:cubicBezTo>
                  <a:pt x="19081" y="4270"/>
                  <a:pt x="14811" y="0"/>
                  <a:pt x="9541" y="0"/>
                </a:cubicBezTo>
                <a:close/>
              </a:path>
            </a:pathLst>
          </a:custGeom>
          <a:solidFill>
            <a:srgbClr val="7AAFD5"/>
          </a:solidFill>
          <a:ln w="28575" cap="flat" cmpd="sng">
            <a:solidFill>
              <a:srgbClr val="7AAFD5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defTabSz="1219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defRPr/>
            </a:pPr>
            <a:r>
              <a:rPr kumimoji="0" lang="en-GB" sz="2135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charset="-122"/>
                <a:ea typeface="Roboto" panose="02000000000000000000" charset="-122"/>
                <a:cs typeface="Roboto" panose="02000000000000000000" charset="-122"/>
                <a:sym typeface="Roboto" panose="02000000000000000000" charset="-122"/>
              </a:rPr>
              <a:t>B</a:t>
            </a:r>
            <a:endParaRPr kumimoji="0" sz="2135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 panose="02000000000000000000" charset="-122"/>
              <a:ea typeface="Roboto" panose="02000000000000000000" charset="-122"/>
              <a:cs typeface="Roboto" panose="02000000000000000000" charset="-122"/>
              <a:sym typeface="Roboto" panose="02000000000000000000" charset="-122"/>
            </a:endParaRPr>
          </a:p>
        </p:txBody>
      </p:sp>
      <p:sp>
        <p:nvSpPr>
          <p:cNvPr id="18" name="文本框 17"/>
          <p:cNvSpPr txBox="1"/>
          <p:nvPr userDrawn="1">
            <p:custDataLst>
              <p:tags r:id="rId7"/>
            </p:custDataLst>
          </p:nvPr>
        </p:nvSpPr>
        <p:spPr>
          <a:xfrm>
            <a:off x="8964348" y="2572138"/>
            <a:ext cx="2049680" cy="8277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100" dirty="0">
                <a:solidFill>
                  <a:schemeClr val="bg1">
                    <a:lumMod val="65000"/>
                  </a:schemeClr>
                </a:solidFill>
                <a:latin typeface="思源黑体 CN Light" panose="020B0200000000000000" pitchFamily="34" charset="-122"/>
                <a:ea typeface="思源黑体 CN Light" panose="020B0200000000000000" pitchFamily="34" charset="-122"/>
              </a:rPr>
              <a:t>Lorem ipsum dolor sit amet, consectetuer adipiscing elit. Maecenas</a:t>
            </a:r>
            <a:endParaRPr lang="zh-CN" altLang="en-US" sz="1100" dirty="0">
              <a:solidFill>
                <a:schemeClr val="bg1">
                  <a:lumMod val="65000"/>
                </a:schemeClr>
              </a:solidFill>
              <a:latin typeface="思源黑体 CN Light" panose="020B0200000000000000" pitchFamily="34" charset="-122"/>
              <a:ea typeface="思源黑体 CN Light" panose="020B0200000000000000" pitchFamily="34" charset="-122"/>
            </a:endParaRPr>
          </a:p>
        </p:txBody>
      </p:sp>
      <p:sp>
        <p:nvSpPr>
          <p:cNvPr id="7" name="Google Shape;757;p32"/>
          <p:cNvSpPr/>
          <p:nvPr userDrawn="1">
            <p:custDataLst>
              <p:tags r:id="rId8"/>
            </p:custDataLst>
          </p:nvPr>
        </p:nvSpPr>
        <p:spPr>
          <a:xfrm>
            <a:off x="5984002" y="4304165"/>
            <a:ext cx="2487627" cy="1477911"/>
          </a:xfrm>
          <a:custGeom>
            <a:avLst/>
            <a:gdLst/>
            <a:ahLst/>
            <a:cxnLst/>
            <a:rect l="l" t="t" r="r" b="b"/>
            <a:pathLst>
              <a:path w="45900" h="37028" extrusionOk="0">
                <a:moveTo>
                  <a:pt x="1" y="1"/>
                </a:moveTo>
                <a:lnTo>
                  <a:pt x="1" y="33358"/>
                </a:lnTo>
                <a:cubicBezTo>
                  <a:pt x="1" y="35359"/>
                  <a:pt x="1635" y="37027"/>
                  <a:pt x="3670" y="37027"/>
                </a:cubicBezTo>
                <a:lnTo>
                  <a:pt x="42231" y="37027"/>
                </a:lnTo>
                <a:cubicBezTo>
                  <a:pt x="44232" y="37027"/>
                  <a:pt x="45900" y="35359"/>
                  <a:pt x="45900" y="33358"/>
                </a:cubicBezTo>
                <a:lnTo>
                  <a:pt x="45900" y="1"/>
                </a:ln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defTabSz="1219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defRPr/>
            </a:pPr>
            <a:endParaRPr kumimoji="0" sz="1865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90204"/>
              <a:cs typeface="Arial" panose="020B0604020202090204"/>
              <a:sym typeface="Arial" panose="020B0604020202090204"/>
            </a:endParaRPr>
          </a:p>
        </p:txBody>
      </p:sp>
      <p:sp>
        <p:nvSpPr>
          <p:cNvPr id="8" name="Google Shape;758;p32"/>
          <p:cNvSpPr/>
          <p:nvPr userDrawn="1">
            <p:custDataLst>
              <p:tags r:id="rId9"/>
            </p:custDataLst>
          </p:nvPr>
        </p:nvSpPr>
        <p:spPr>
          <a:xfrm>
            <a:off x="6894402" y="3976165"/>
            <a:ext cx="636033" cy="636033"/>
          </a:xfrm>
          <a:custGeom>
            <a:avLst/>
            <a:gdLst/>
            <a:ahLst/>
            <a:cxnLst/>
            <a:rect l="l" t="t" r="r" b="b"/>
            <a:pathLst>
              <a:path w="19081" h="19081" extrusionOk="0">
                <a:moveTo>
                  <a:pt x="9541" y="0"/>
                </a:moveTo>
                <a:cubicBezTo>
                  <a:pt x="4270" y="0"/>
                  <a:pt x="1" y="4270"/>
                  <a:pt x="1" y="9540"/>
                </a:cubicBezTo>
                <a:cubicBezTo>
                  <a:pt x="1" y="14811"/>
                  <a:pt x="4270" y="19081"/>
                  <a:pt x="9541" y="19081"/>
                </a:cubicBezTo>
                <a:cubicBezTo>
                  <a:pt x="14811" y="19081"/>
                  <a:pt x="19081" y="14811"/>
                  <a:pt x="19081" y="9540"/>
                </a:cubicBezTo>
                <a:cubicBezTo>
                  <a:pt x="19081" y="4270"/>
                  <a:pt x="14811" y="0"/>
                  <a:pt x="9541" y="0"/>
                </a:cubicBezTo>
                <a:close/>
              </a:path>
            </a:pathLst>
          </a:custGeom>
          <a:solidFill>
            <a:srgbClr val="7AAFD5"/>
          </a:solidFill>
          <a:ln w="28575" cap="flat" cmpd="sng">
            <a:solidFill>
              <a:srgbClr val="7AAFD5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defTabSz="1219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defRPr/>
            </a:pPr>
            <a:r>
              <a:rPr kumimoji="0" lang="en-GB" sz="2135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charset="-122"/>
                <a:ea typeface="Roboto" panose="02000000000000000000" charset="-122"/>
                <a:cs typeface="Roboto" panose="02000000000000000000" charset="-122"/>
                <a:sym typeface="Roboto" panose="02000000000000000000" charset="-122"/>
              </a:rPr>
              <a:t>C</a:t>
            </a:r>
            <a:endParaRPr kumimoji="0" sz="2135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 panose="02000000000000000000" charset="-122"/>
              <a:ea typeface="Roboto" panose="02000000000000000000" charset="-122"/>
              <a:cs typeface="Roboto" panose="02000000000000000000" charset="-122"/>
              <a:sym typeface="Roboto" panose="02000000000000000000" charset="-122"/>
            </a:endParaRPr>
          </a:p>
        </p:txBody>
      </p:sp>
      <p:sp>
        <p:nvSpPr>
          <p:cNvPr id="9" name="文本框 8"/>
          <p:cNvSpPr txBox="1"/>
          <p:nvPr userDrawn="1">
            <p:custDataLst>
              <p:tags r:id="rId10"/>
            </p:custDataLst>
          </p:nvPr>
        </p:nvSpPr>
        <p:spPr>
          <a:xfrm>
            <a:off x="6202948" y="4706049"/>
            <a:ext cx="2049680" cy="8277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100" dirty="0">
                <a:solidFill>
                  <a:schemeClr val="bg1">
                    <a:lumMod val="65000"/>
                  </a:schemeClr>
                </a:solidFill>
                <a:latin typeface="思源黑体 CN Light" panose="020B0200000000000000" pitchFamily="34" charset="-122"/>
                <a:ea typeface="思源黑体 CN Light" panose="020B0200000000000000" pitchFamily="34" charset="-122"/>
              </a:rPr>
              <a:t>Lorem ipsum dolor sit amet, consectetuer adipiscing elit. Maecenas</a:t>
            </a:r>
            <a:endParaRPr lang="zh-CN" altLang="en-US" sz="1100" dirty="0">
              <a:solidFill>
                <a:schemeClr val="bg1">
                  <a:lumMod val="65000"/>
                </a:schemeClr>
              </a:solidFill>
              <a:latin typeface="思源黑体 CN Light" panose="020B0200000000000000" pitchFamily="34" charset="-122"/>
              <a:ea typeface="思源黑体 CN Light" panose="020B0200000000000000" pitchFamily="34" charset="-122"/>
            </a:endParaRPr>
          </a:p>
        </p:txBody>
      </p:sp>
      <p:sp>
        <p:nvSpPr>
          <p:cNvPr id="12" name="Google Shape;757;p32"/>
          <p:cNvSpPr/>
          <p:nvPr userDrawn="1">
            <p:custDataLst>
              <p:tags r:id="rId11"/>
            </p:custDataLst>
          </p:nvPr>
        </p:nvSpPr>
        <p:spPr>
          <a:xfrm>
            <a:off x="8745402" y="4304165"/>
            <a:ext cx="2487627" cy="1477911"/>
          </a:xfrm>
          <a:custGeom>
            <a:avLst/>
            <a:gdLst/>
            <a:ahLst/>
            <a:cxnLst/>
            <a:rect l="l" t="t" r="r" b="b"/>
            <a:pathLst>
              <a:path w="45900" h="37028" extrusionOk="0">
                <a:moveTo>
                  <a:pt x="1" y="1"/>
                </a:moveTo>
                <a:lnTo>
                  <a:pt x="1" y="33358"/>
                </a:lnTo>
                <a:cubicBezTo>
                  <a:pt x="1" y="35359"/>
                  <a:pt x="1635" y="37027"/>
                  <a:pt x="3670" y="37027"/>
                </a:cubicBezTo>
                <a:lnTo>
                  <a:pt x="42231" y="37027"/>
                </a:lnTo>
                <a:cubicBezTo>
                  <a:pt x="44232" y="37027"/>
                  <a:pt x="45900" y="35359"/>
                  <a:pt x="45900" y="33358"/>
                </a:cubicBezTo>
                <a:lnTo>
                  <a:pt x="45900" y="1"/>
                </a:ln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defTabSz="1219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defRPr/>
            </a:pPr>
            <a:endParaRPr kumimoji="0" sz="1865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90204"/>
              <a:cs typeface="Arial" panose="020B0604020202090204"/>
              <a:sym typeface="Arial" panose="020B0604020202090204"/>
            </a:endParaRPr>
          </a:p>
        </p:txBody>
      </p:sp>
      <p:sp>
        <p:nvSpPr>
          <p:cNvPr id="25" name="Google Shape;758;p32"/>
          <p:cNvSpPr/>
          <p:nvPr userDrawn="1">
            <p:custDataLst>
              <p:tags r:id="rId12"/>
            </p:custDataLst>
          </p:nvPr>
        </p:nvSpPr>
        <p:spPr>
          <a:xfrm>
            <a:off x="9655802" y="3976165"/>
            <a:ext cx="636033" cy="636033"/>
          </a:xfrm>
          <a:custGeom>
            <a:avLst/>
            <a:gdLst/>
            <a:ahLst/>
            <a:cxnLst/>
            <a:rect l="l" t="t" r="r" b="b"/>
            <a:pathLst>
              <a:path w="19081" h="19081" extrusionOk="0">
                <a:moveTo>
                  <a:pt x="9541" y="0"/>
                </a:moveTo>
                <a:cubicBezTo>
                  <a:pt x="4270" y="0"/>
                  <a:pt x="1" y="4270"/>
                  <a:pt x="1" y="9540"/>
                </a:cubicBezTo>
                <a:cubicBezTo>
                  <a:pt x="1" y="14811"/>
                  <a:pt x="4270" y="19081"/>
                  <a:pt x="9541" y="19081"/>
                </a:cubicBezTo>
                <a:cubicBezTo>
                  <a:pt x="14811" y="19081"/>
                  <a:pt x="19081" y="14811"/>
                  <a:pt x="19081" y="9540"/>
                </a:cubicBezTo>
                <a:cubicBezTo>
                  <a:pt x="19081" y="4270"/>
                  <a:pt x="14811" y="0"/>
                  <a:pt x="9541" y="0"/>
                </a:cubicBezTo>
                <a:close/>
              </a:path>
            </a:pathLst>
          </a:custGeom>
          <a:solidFill>
            <a:srgbClr val="7AAFD5"/>
          </a:solidFill>
          <a:ln w="28575" cap="flat" cmpd="sng">
            <a:solidFill>
              <a:srgbClr val="7AAFD5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defTabSz="1219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defRPr/>
            </a:pPr>
            <a:r>
              <a:rPr kumimoji="0" lang="en-GB" sz="2135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charset="-122"/>
                <a:ea typeface="Roboto" panose="02000000000000000000" charset="-122"/>
                <a:cs typeface="Roboto" panose="02000000000000000000" charset="-122"/>
                <a:sym typeface="Roboto" panose="02000000000000000000" charset="-122"/>
              </a:rPr>
              <a:t>D</a:t>
            </a:r>
            <a:endParaRPr kumimoji="0" sz="2135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 panose="02000000000000000000" charset="-122"/>
              <a:ea typeface="Roboto" panose="02000000000000000000" charset="-122"/>
              <a:cs typeface="Roboto" panose="02000000000000000000" charset="-122"/>
              <a:sym typeface="Roboto" panose="02000000000000000000" charset="-122"/>
            </a:endParaRPr>
          </a:p>
        </p:txBody>
      </p:sp>
      <p:sp>
        <p:nvSpPr>
          <p:cNvPr id="27" name="文本框 26"/>
          <p:cNvSpPr txBox="1"/>
          <p:nvPr userDrawn="1">
            <p:custDataLst>
              <p:tags r:id="rId13"/>
            </p:custDataLst>
          </p:nvPr>
        </p:nvSpPr>
        <p:spPr>
          <a:xfrm>
            <a:off x="8964348" y="4706049"/>
            <a:ext cx="2049680" cy="8277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100" dirty="0">
                <a:solidFill>
                  <a:schemeClr val="bg1">
                    <a:lumMod val="65000"/>
                  </a:schemeClr>
                </a:solidFill>
                <a:latin typeface="思源黑体 CN Light" panose="020B0200000000000000" pitchFamily="34" charset="-122"/>
                <a:ea typeface="思源黑体 CN Light" panose="020B0200000000000000" pitchFamily="34" charset="-122"/>
              </a:rPr>
              <a:t>Lorem ipsum dolor sit amet, consectetuer adipiscing elit. Maecenas</a:t>
            </a:r>
            <a:endParaRPr lang="zh-CN" altLang="en-US" sz="1100" dirty="0">
              <a:solidFill>
                <a:schemeClr val="bg1">
                  <a:lumMod val="65000"/>
                </a:schemeClr>
              </a:solidFill>
              <a:latin typeface="思源黑体 CN Light" panose="020B0200000000000000" pitchFamily="34" charset="-122"/>
              <a:ea typeface="思源黑体 CN Light" panose="020B0200000000000000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8" grpId="0"/>
      <p:bldP spid="9" grpId="0"/>
      <p:bldP spid="27" grpId="0"/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757;p32"/>
          <p:cNvSpPr/>
          <p:nvPr userDrawn="1">
            <p:custDataLst>
              <p:tags r:id="rId1"/>
            </p:custDataLst>
          </p:nvPr>
        </p:nvSpPr>
        <p:spPr>
          <a:xfrm>
            <a:off x="1323060" y="2117902"/>
            <a:ext cx="2487627" cy="1477911"/>
          </a:xfrm>
          <a:custGeom>
            <a:avLst/>
            <a:gdLst/>
            <a:ahLst/>
            <a:cxnLst/>
            <a:rect l="l" t="t" r="r" b="b"/>
            <a:pathLst>
              <a:path w="45900" h="37028" extrusionOk="0">
                <a:moveTo>
                  <a:pt x="1" y="1"/>
                </a:moveTo>
                <a:lnTo>
                  <a:pt x="1" y="33358"/>
                </a:lnTo>
                <a:cubicBezTo>
                  <a:pt x="1" y="35359"/>
                  <a:pt x="1635" y="37027"/>
                  <a:pt x="3670" y="37027"/>
                </a:cubicBezTo>
                <a:lnTo>
                  <a:pt x="42231" y="37027"/>
                </a:lnTo>
                <a:cubicBezTo>
                  <a:pt x="44232" y="37027"/>
                  <a:pt x="45900" y="35359"/>
                  <a:pt x="45900" y="33358"/>
                </a:cubicBezTo>
                <a:lnTo>
                  <a:pt x="45900" y="1"/>
                </a:ln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defTabSz="1219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defRPr/>
            </a:pPr>
            <a:endParaRPr kumimoji="0" sz="1865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90204"/>
              <a:cs typeface="Arial" panose="020B0604020202090204"/>
              <a:sym typeface="Arial" panose="020B0604020202090204"/>
            </a:endParaRPr>
          </a:p>
        </p:txBody>
      </p:sp>
      <p:sp>
        <p:nvSpPr>
          <p:cNvPr id="11" name="Google Shape;758;p32"/>
          <p:cNvSpPr/>
          <p:nvPr userDrawn="1">
            <p:custDataLst>
              <p:tags r:id="rId2"/>
            </p:custDataLst>
          </p:nvPr>
        </p:nvSpPr>
        <p:spPr>
          <a:xfrm>
            <a:off x="2233460" y="1789902"/>
            <a:ext cx="636033" cy="636033"/>
          </a:xfrm>
          <a:custGeom>
            <a:avLst/>
            <a:gdLst/>
            <a:ahLst/>
            <a:cxnLst/>
            <a:rect l="l" t="t" r="r" b="b"/>
            <a:pathLst>
              <a:path w="19081" h="19081" extrusionOk="0">
                <a:moveTo>
                  <a:pt x="9541" y="0"/>
                </a:moveTo>
                <a:cubicBezTo>
                  <a:pt x="4270" y="0"/>
                  <a:pt x="1" y="4270"/>
                  <a:pt x="1" y="9540"/>
                </a:cubicBezTo>
                <a:cubicBezTo>
                  <a:pt x="1" y="14811"/>
                  <a:pt x="4270" y="19081"/>
                  <a:pt x="9541" y="19081"/>
                </a:cubicBezTo>
                <a:cubicBezTo>
                  <a:pt x="14811" y="19081"/>
                  <a:pt x="19081" y="14811"/>
                  <a:pt x="19081" y="9540"/>
                </a:cubicBezTo>
                <a:cubicBezTo>
                  <a:pt x="19081" y="4270"/>
                  <a:pt x="14811" y="0"/>
                  <a:pt x="9541" y="0"/>
                </a:cubicBezTo>
                <a:close/>
              </a:path>
            </a:pathLst>
          </a:custGeom>
          <a:solidFill>
            <a:srgbClr val="7AAFD5"/>
          </a:solidFill>
          <a:ln w="28575" cap="flat" cmpd="sng">
            <a:solidFill>
              <a:srgbClr val="7AAFD5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defTabSz="1219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defRPr/>
            </a:pPr>
            <a:r>
              <a:rPr kumimoji="0" lang="en-GB" sz="2135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charset="-122"/>
                <a:ea typeface="Roboto" panose="02000000000000000000" charset="-122"/>
                <a:cs typeface="Roboto" panose="02000000000000000000" charset="-122"/>
                <a:sym typeface="Roboto" panose="02000000000000000000" charset="-122"/>
              </a:rPr>
              <a:t>A</a:t>
            </a:r>
            <a:endParaRPr kumimoji="0" sz="2135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 panose="02000000000000000000" charset="-122"/>
              <a:ea typeface="Roboto" panose="02000000000000000000" charset="-122"/>
              <a:cs typeface="Roboto" panose="02000000000000000000" charset="-122"/>
              <a:sym typeface="Roboto" panose="02000000000000000000" charset="-122"/>
            </a:endParaRPr>
          </a:p>
        </p:txBody>
      </p:sp>
      <p:sp>
        <p:nvSpPr>
          <p:cNvPr id="13" name="Google Shape;760;p32"/>
          <p:cNvSpPr/>
          <p:nvPr userDrawn="1">
            <p:custDataLst>
              <p:tags r:id="rId3"/>
            </p:custDataLst>
          </p:nvPr>
        </p:nvSpPr>
        <p:spPr>
          <a:xfrm rot="10800000">
            <a:off x="1323033" y="4070807"/>
            <a:ext cx="2487627" cy="1477910"/>
          </a:xfrm>
          <a:custGeom>
            <a:avLst/>
            <a:gdLst/>
            <a:ahLst/>
            <a:cxnLst/>
            <a:rect l="l" t="t" r="r" b="b"/>
            <a:pathLst>
              <a:path w="45900" h="36994" extrusionOk="0">
                <a:moveTo>
                  <a:pt x="1" y="1"/>
                </a:moveTo>
                <a:lnTo>
                  <a:pt x="1" y="33325"/>
                </a:lnTo>
                <a:cubicBezTo>
                  <a:pt x="1" y="35326"/>
                  <a:pt x="1668" y="36994"/>
                  <a:pt x="3670" y="36994"/>
                </a:cubicBezTo>
                <a:lnTo>
                  <a:pt x="42231" y="36994"/>
                </a:lnTo>
                <a:cubicBezTo>
                  <a:pt x="44266" y="36994"/>
                  <a:pt x="45900" y="35326"/>
                  <a:pt x="45900" y="33325"/>
                </a:cubicBezTo>
                <a:lnTo>
                  <a:pt x="45900" y="1"/>
                </a:ln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defTabSz="1219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defRPr/>
            </a:pPr>
            <a:endParaRPr kumimoji="0" sz="1865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90204"/>
              <a:cs typeface="Arial" panose="020B0604020202090204"/>
              <a:sym typeface="Arial" panose="020B0604020202090204"/>
            </a:endParaRPr>
          </a:p>
        </p:txBody>
      </p:sp>
      <p:sp>
        <p:nvSpPr>
          <p:cNvPr id="14" name="Google Shape;761;p32"/>
          <p:cNvSpPr/>
          <p:nvPr userDrawn="1">
            <p:custDataLst>
              <p:tags r:id="rId4"/>
            </p:custDataLst>
          </p:nvPr>
        </p:nvSpPr>
        <p:spPr>
          <a:xfrm>
            <a:off x="2233460" y="5233651"/>
            <a:ext cx="636033" cy="636033"/>
          </a:xfrm>
          <a:custGeom>
            <a:avLst/>
            <a:gdLst/>
            <a:ahLst/>
            <a:cxnLst/>
            <a:rect l="l" t="t" r="r" b="b"/>
            <a:pathLst>
              <a:path w="19081" h="19081" extrusionOk="0">
                <a:moveTo>
                  <a:pt x="9541" y="0"/>
                </a:moveTo>
                <a:cubicBezTo>
                  <a:pt x="4270" y="0"/>
                  <a:pt x="1" y="4270"/>
                  <a:pt x="1" y="9541"/>
                </a:cubicBezTo>
                <a:cubicBezTo>
                  <a:pt x="1" y="14811"/>
                  <a:pt x="4270" y="19081"/>
                  <a:pt x="9541" y="19081"/>
                </a:cubicBezTo>
                <a:cubicBezTo>
                  <a:pt x="14811" y="19081"/>
                  <a:pt x="19081" y="14811"/>
                  <a:pt x="19081" y="9541"/>
                </a:cubicBezTo>
                <a:cubicBezTo>
                  <a:pt x="19081" y="4270"/>
                  <a:pt x="14811" y="0"/>
                  <a:pt x="9541" y="0"/>
                </a:cubicBezTo>
                <a:close/>
              </a:path>
            </a:pathLst>
          </a:custGeom>
          <a:solidFill>
            <a:srgbClr val="7AAFD5"/>
          </a:solidFill>
          <a:ln w="28575" cap="flat" cmpd="sng">
            <a:solidFill>
              <a:srgbClr val="7AAFD5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defTabSz="1219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Tx/>
              <a:buNone/>
              <a:defRPr/>
            </a:pPr>
            <a:r>
              <a:rPr kumimoji="0" lang="en-GB" sz="2135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charset="-122"/>
                <a:ea typeface="Roboto" panose="02000000000000000000" charset="-122"/>
                <a:cs typeface="Roboto" panose="02000000000000000000" charset="-122"/>
                <a:sym typeface="Roboto" panose="02000000000000000000" charset="-122"/>
              </a:rPr>
              <a:t>C</a:t>
            </a:r>
            <a:endParaRPr kumimoji="0" sz="1865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90204"/>
              <a:cs typeface="Arial" panose="020B0604020202090204"/>
              <a:sym typeface="Arial" panose="020B0604020202090204"/>
            </a:endParaRPr>
          </a:p>
        </p:txBody>
      </p:sp>
      <p:sp>
        <p:nvSpPr>
          <p:cNvPr id="16" name="Google Shape;763;p32"/>
          <p:cNvSpPr/>
          <p:nvPr userDrawn="1">
            <p:custDataLst>
              <p:tags r:id="rId5"/>
            </p:custDataLst>
          </p:nvPr>
        </p:nvSpPr>
        <p:spPr>
          <a:xfrm>
            <a:off x="8796711" y="2117902"/>
            <a:ext cx="2487627" cy="1476553"/>
          </a:xfrm>
          <a:custGeom>
            <a:avLst/>
            <a:gdLst/>
            <a:ahLst/>
            <a:cxnLst/>
            <a:rect l="l" t="t" r="r" b="b"/>
            <a:pathLst>
              <a:path w="45900" h="36994" extrusionOk="0">
                <a:moveTo>
                  <a:pt x="1" y="1"/>
                </a:moveTo>
                <a:lnTo>
                  <a:pt x="1" y="33325"/>
                </a:lnTo>
                <a:cubicBezTo>
                  <a:pt x="1" y="35359"/>
                  <a:pt x="1668" y="36994"/>
                  <a:pt x="3670" y="36994"/>
                </a:cubicBezTo>
                <a:lnTo>
                  <a:pt x="42231" y="36994"/>
                </a:lnTo>
                <a:cubicBezTo>
                  <a:pt x="44266" y="36994"/>
                  <a:pt x="45900" y="35359"/>
                  <a:pt x="45900" y="33325"/>
                </a:cubicBezTo>
                <a:lnTo>
                  <a:pt x="45900" y="1"/>
                </a:ln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defTabSz="1219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defRPr/>
            </a:pPr>
            <a:endParaRPr kumimoji="0" sz="1865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90204"/>
              <a:cs typeface="Arial" panose="020B0604020202090204"/>
              <a:sym typeface="Arial" panose="020B0604020202090204"/>
            </a:endParaRPr>
          </a:p>
        </p:txBody>
      </p:sp>
      <p:sp>
        <p:nvSpPr>
          <p:cNvPr id="17" name="Google Shape;764;p32"/>
          <p:cNvSpPr/>
          <p:nvPr userDrawn="1">
            <p:custDataLst>
              <p:tags r:id="rId6"/>
            </p:custDataLst>
          </p:nvPr>
        </p:nvSpPr>
        <p:spPr>
          <a:xfrm>
            <a:off x="9737803" y="1789902"/>
            <a:ext cx="636033" cy="636033"/>
          </a:xfrm>
          <a:custGeom>
            <a:avLst/>
            <a:gdLst/>
            <a:ahLst/>
            <a:cxnLst/>
            <a:rect l="l" t="t" r="r" b="b"/>
            <a:pathLst>
              <a:path w="19081" h="19081" extrusionOk="0">
                <a:moveTo>
                  <a:pt x="9540" y="0"/>
                </a:moveTo>
                <a:cubicBezTo>
                  <a:pt x="4270" y="0"/>
                  <a:pt x="0" y="4270"/>
                  <a:pt x="0" y="9540"/>
                </a:cubicBezTo>
                <a:cubicBezTo>
                  <a:pt x="0" y="14811"/>
                  <a:pt x="4270" y="19081"/>
                  <a:pt x="9540" y="19081"/>
                </a:cubicBezTo>
                <a:cubicBezTo>
                  <a:pt x="14811" y="19081"/>
                  <a:pt x="19080" y="14811"/>
                  <a:pt x="19080" y="9540"/>
                </a:cubicBezTo>
                <a:cubicBezTo>
                  <a:pt x="19080" y="4270"/>
                  <a:pt x="14811" y="0"/>
                  <a:pt x="9540" y="0"/>
                </a:cubicBezTo>
                <a:close/>
              </a:path>
            </a:pathLst>
          </a:custGeom>
          <a:solidFill>
            <a:srgbClr val="7AAFD5"/>
          </a:solidFill>
          <a:ln w="28575" cap="flat" cmpd="sng">
            <a:solidFill>
              <a:srgbClr val="7AAFD5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defTabSz="1219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Tx/>
              <a:buNone/>
              <a:defRPr/>
            </a:pPr>
            <a:r>
              <a:rPr kumimoji="0" lang="en-GB" sz="2135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charset="-122"/>
                <a:ea typeface="Roboto" panose="02000000000000000000" charset="-122"/>
                <a:cs typeface="Roboto" panose="02000000000000000000" charset="-122"/>
                <a:sym typeface="Roboto" panose="02000000000000000000" charset="-122"/>
              </a:rPr>
              <a:t>B</a:t>
            </a:r>
            <a:endParaRPr kumimoji="0" sz="1865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90204"/>
              <a:cs typeface="Arial" panose="020B0604020202090204"/>
              <a:sym typeface="Arial" panose="020B0604020202090204"/>
            </a:endParaRPr>
          </a:p>
        </p:txBody>
      </p:sp>
      <p:sp>
        <p:nvSpPr>
          <p:cNvPr id="19" name="Google Shape;766;p32"/>
          <p:cNvSpPr/>
          <p:nvPr userDrawn="1">
            <p:custDataLst>
              <p:tags r:id="rId7"/>
            </p:custDataLst>
          </p:nvPr>
        </p:nvSpPr>
        <p:spPr>
          <a:xfrm rot="10800000">
            <a:off x="8796636" y="4070807"/>
            <a:ext cx="2487627" cy="1477910"/>
          </a:xfrm>
          <a:custGeom>
            <a:avLst/>
            <a:gdLst/>
            <a:ahLst/>
            <a:cxnLst/>
            <a:rect l="l" t="t" r="r" b="b"/>
            <a:pathLst>
              <a:path w="45900" h="36994" extrusionOk="0">
                <a:moveTo>
                  <a:pt x="1" y="1"/>
                </a:moveTo>
                <a:lnTo>
                  <a:pt x="1" y="33325"/>
                </a:lnTo>
                <a:cubicBezTo>
                  <a:pt x="1" y="35360"/>
                  <a:pt x="1635" y="36994"/>
                  <a:pt x="3670" y="36994"/>
                </a:cubicBezTo>
                <a:lnTo>
                  <a:pt x="42231" y="36994"/>
                </a:lnTo>
                <a:cubicBezTo>
                  <a:pt x="44232" y="36994"/>
                  <a:pt x="45900" y="35360"/>
                  <a:pt x="45900" y="33325"/>
                </a:cubicBezTo>
                <a:lnTo>
                  <a:pt x="45900" y="1"/>
                </a:ln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defTabSz="1219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defRPr/>
            </a:pPr>
            <a:endParaRPr kumimoji="0" sz="1865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90204"/>
              <a:cs typeface="Arial" panose="020B0604020202090204"/>
              <a:sym typeface="Arial" panose="020B0604020202090204"/>
            </a:endParaRPr>
          </a:p>
        </p:txBody>
      </p:sp>
      <p:sp>
        <p:nvSpPr>
          <p:cNvPr id="20" name="Google Shape;767;p32"/>
          <p:cNvSpPr/>
          <p:nvPr userDrawn="1">
            <p:custDataLst>
              <p:tags r:id="rId8"/>
            </p:custDataLst>
          </p:nvPr>
        </p:nvSpPr>
        <p:spPr>
          <a:xfrm>
            <a:off x="9722419" y="5232551"/>
            <a:ext cx="636033" cy="636033"/>
          </a:xfrm>
          <a:custGeom>
            <a:avLst/>
            <a:gdLst/>
            <a:ahLst/>
            <a:cxnLst/>
            <a:rect l="l" t="t" r="r" b="b"/>
            <a:pathLst>
              <a:path w="19081" h="19081" extrusionOk="0">
                <a:moveTo>
                  <a:pt x="9540" y="0"/>
                </a:moveTo>
                <a:cubicBezTo>
                  <a:pt x="4270" y="0"/>
                  <a:pt x="0" y="4270"/>
                  <a:pt x="0" y="9540"/>
                </a:cubicBezTo>
                <a:cubicBezTo>
                  <a:pt x="0" y="14811"/>
                  <a:pt x="4270" y="19080"/>
                  <a:pt x="9540" y="19080"/>
                </a:cubicBezTo>
                <a:cubicBezTo>
                  <a:pt x="14811" y="19080"/>
                  <a:pt x="19080" y="14811"/>
                  <a:pt x="19080" y="9540"/>
                </a:cubicBezTo>
                <a:cubicBezTo>
                  <a:pt x="19080" y="4270"/>
                  <a:pt x="14811" y="0"/>
                  <a:pt x="9540" y="0"/>
                </a:cubicBezTo>
                <a:close/>
              </a:path>
            </a:pathLst>
          </a:custGeom>
          <a:solidFill>
            <a:srgbClr val="7AAFD5"/>
          </a:solidFill>
          <a:ln w="28575" cap="flat" cmpd="sng">
            <a:solidFill>
              <a:srgbClr val="7AAFD5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defTabSz="1219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Tx/>
              <a:buNone/>
              <a:defRPr/>
            </a:pPr>
            <a:r>
              <a:rPr kumimoji="0" lang="en-GB" sz="2135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charset="-122"/>
                <a:ea typeface="Roboto" panose="02000000000000000000" charset="-122"/>
                <a:cs typeface="Roboto" panose="02000000000000000000" charset="-122"/>
                <a:sym typeface="Roboto" panose="02000000000000000000" charset="-122"/>
              </a:rPr>
              <a:t>D</a:t>
            </a:r>
            <a:endParaRPr kumimoji="0" sz="1865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90204"/>
              <a:cs typeface="Arial" panose="020B0604020202090204"/>
              <a:sym typeface="Arial" panose="020B0604020202090204"/>
            </a:endParaRPr>
          </a:p>
        </p:txBody>
      </p:sp>
      <p:sp>
        <p:nvSpPr>
          <p:cNvPr id="21" name="文本框 20"/>
          <p:cNvSpPr txBox="1"/>
          <p:nvPr userDrawn="1">
            <p:custDataLst>
              <p:tags r:id="rId9"/>
            </p:custDataLst>
          </p:nvPr>
        </p:nvSpPr>
        <p:spPr>
          <a:xfrm>
            <a:off x="1542006" y="2519786"/>
            <a:ext cx="2049680" cy="8277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100" dirty="0">
                <a:solidFill>
                  <a:schemeClr val="bg1">
                    <a:lumMod val="65000"/>
                  </a:schemeClr>
                </a:solidFill>
                <a:latin typeface="思源黑体 CN Light" panose="020B0200000000000000" pitchFamily="34" charset="-122"/>
                <a:ea typeface="思源黑体 CN Light" panose="020B0200000000000000" pitchFamily="34" charset="-122"/>
              </a:rPr>
              <a:t>Lorem ipsum dolor sit amet, consectetuer adipiscing elit. Maecenas</a:t>
            </a:r>
            <a:endParaRPr lang="zh-CN" altLang="en-US" sz="1100" dirty="0">
              <a:solidFill>
                <a:schemeClr val="bg1">
                  <a:lumMod val="65000"/>
                </a:schemeClr>
              </a:solidFill>
              <a:latin typeface="思源黑体 CN Light" panose="020B0200000000000000" pitchFamily="34" charset="-122"/>
              <a:ea typeface="思源黑体 CN Light" panose="020B0200000000000000" pitchFamily="34" charset="-122"/>
            </a:endParaRPr>
          </a:p>
        </p:txBody>
      </p:sp>
      <p:sp>
        <p:nvSpPr>
          <p:cNvPr id="22" name="文本框 21"/>
          <p:cNvSpPr txBox="1"/>
          <p:nvPr userDrawn="1">
            <p:custDataLst>
              <p:tags r:id="rId10"/>
            </p:custDataLst>
          </p:nvPr>
        </p:nvSpPr>
        <p:spPr>
          <a:xfrm>
            <a:off x="9003973" y="2518428"/>
            <a:ext cx="2049680" cy="8277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100" dirty="0">
                <a:solidFill>
                  <a:schemeClr val="bg1">
                    <a:lumMod val="65000"/>
                  </a:schemeClr>
                </a:solidFill>
                <a:latin typeface="思源黑体 CN Light" panose="020B0200000000000000" pitchFamily="34" charset="-122"/>
                <a:ea typeface="思源黑体 CN Light" panose="020B0200000000000000" pitchFamily="34" charset="-122"/>
              </a:rPr>
              <a:t>Lorem ipsum dolor sit amet, consectetuer adipiscing elit. Maecenas</a:t>
            </a:r>
            <a:endParaRPr lang="zh-CN" altLang="en-US" sz="1100" dirty="0">
              <a:solidFill>
                <a:schemeClr val="bg1">
                  <a:lumMod val="65000"/>
                </a:schemeClr>
              </a:solidFill>
              <a:latin typeface="思源黑体 CN Light" panose="020B0200000000000000" pitchFamily="34" charset="-122"/>
              <a:ea typeface="思源黑体 CN Light" panose="020B0200000000000000" pitchFamily="34" charset="-122"/>
            </a:endParaRPr>
          </a:p>
        </p:txBody>
      </p:sp>
      <p:sp>
        <p:nvSpPr>
          <p:cNvPr id="23" name="文本框 22"/>
          <p:cNvSpPr txBox="1"/>
          <p:nvPr userDrawn="1">
            <p:custDataLst>
              <p:tags r:id="rId11"/>
            </p:custDataLst>
          </p:nvPr>
        </p:nvSpPr>
        <p:spPr>
          <a:xfrm>
            <a:off x="1542006" y="4238366"/>
            <a:ext cx="2049680" cy="8277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100" dirty="0">
                <a:solidFill>
                  <a:schemeClr val="bg1">
                    <a:lumMod val="65000"/>
                  </a:schemeClr>
                </a:solidFill>
                <a:latin typeface="思源黑体 CN Light" panose="020B0200000000000000" pitchFamily="34" charset="-122"/>
                <a:ea typeface="思源黑体 CN Light" panose="020B0200000000000000" pitchFamily="34" charset="-122"/>
              </a:rPr>
              <a:t>Lorem ipsum dolor sit amet, consectetuer adipiscing elit. Maecenas</a:t>
            </a:r>
            <a:endParaRPr lang="zh-CN" altLang="en-US" sz="1100" dirty="0">
              <a:solidFill>
                <a:schemeClr val="bg1">
                  <a:lumMod val="65000"/>
                </a:schemeClr>
              </a:solidFill>
              <a:latin typeface="思源黑体 CN Light" panose="020B0200000000000000" pitchFamily="34" charset="-122"/>
              <a:ea typeface="思源黑体 CN Light" panose="020B0200000000000000" pitchFamily="34" charset="-122"/>
            </a:endParaRPr>
          </a:p>
        </p:txBody>
      </p:sp>
      <p:sp>
        <p:nvSpPr>
          <p:cNvPr id="24" name="文本框 23"/>
          <p:cNvSpPr txBox="1"/>
          <p:nvPr userDrawn="1">
            <p:custDataLst>
              <p:tags r:id="rId12"/>
            </p:custDataLst>
          </p:nvPr>
        </p:nvSpPr>
        <p:spPr>
          <a:xfrm>
            <a:off x="9003973" y="4237008"/>
            <a:ext cx="2049680" cy="8277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100" dirty="0">
                <a:solidFill>
                  <a:schemeClr val="bg1">
                    <a:lumMod val="65000"/>
                  </a:schemeClr>
                </a:solidFill>
                <a:latin typeface="思源黑体 CN Light" panose="020B0200000000000000" pitchFamily="34" charset="-122"/>
                <a:ea typeface="思源黑体 CN Light" panose="020B0200000000000000" pitchFamily="34" charset="-122"/>
              </a:rPr>
              <a:t>Lorem ipsum dolor sit amet, consectetuer adipiscing elit. Maecenas</a:t>
            </a:r>
            <a:endParaRPr lang="zh-CN" altLang="en-US" sz="1100" dirty="0">
              <a:solidFill>
                <a:schemeClr val="bg1">
                  <a:lumMod val="65000"/>
                </a:schemeClr>
              </a:solidFill>
              <a:latin typeface="思源黑体 CN Light" panose="020B0200000000000000" pitchFamily="34" charset="-122"/>
              <a:ea typeface="思源黑体 CN Light" panose="020B0200000000000000" pitchFamily="34" charset="-122"/>
            </a:endParaRPr>
          </a:p>
        </p:txBody>
      </p:sp>
      <p:pic>
        <p:nvPicPr>
          <p:cNvPr id="26" name="图片 25"/>
          <p:cNvPicPr>
            <a:picLocks noChangeAspect="1"/>
          </p:cNvPicPr>
          <p:nvPr userDrawn="1">
            <p:custDataLst>
              <p:tags r:id="rId13"/>
            </p:custDataLst>
          </p:nvPr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35" r="23335"/>
          <a:stretch>
            <a:fillRect/>
          </a:stretch>
        </p:blipFill>
        <p:spPr>
          <a:xfrm>
            <a:off x="4736443" y="1789902"/>
            <a:ext cx="3134512" cy="39181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3" grpId="0"/>
      <p:bldP spid="24" grpId="0"/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06;p25"/>
          <p:cNvSpPr/>
          <p:nvPr userDrawn="1">
            <p:custDataLst>
              <p:tags r:id="rId1"/>
            </p:custDataLst>
          </p:nvPr>
        </p:nvSpPr>
        <p:spPr>
          <a:xfrm>
            <a:off x="6294327" y="2696473"/>
            <a:ext cx="4069389" cy="411644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200">
              <a:buClr>
                <a:srgbClr val="000000"/>
              </a:buClr>
            </a:pPr>
            <a:endParaRPr sz="1865" kern="0">
              <a:solidFill>
                <a:srgbClr val="000000"/>
              </a:solidFill>
              <a:latin typeface="Arial" panose="020B0604020202090204"/>
              <a:cs typeface="Arial" panose="020B0604020202090204"/>
              <a:sym typeface="Arial" panose="020B0604020202090204"/>
            </a:endParaRPr>
          </a:p>
        </p:txBody>
      </p:sp>
      <p:sp>
        <p:nvSpPr>
          <p:cNvPr id="11" name="Google Shape;407;p25"/>
          <p:cNvSpPr/>
          <p:nvPr userDrawn="1">
            <p:custDataLst>
              <p:tags r:id="rId2"/>
            </p:custDataLst>
          </p:nvPr>
        </p:nvSpPr>
        <p:spPr>
          <a:xfrm>
            <a:off x="6383255" y="2761007"/>
            <a:ext cx="291679" cy="291708"/>
          </a:xfrm>
          <a:custGeom>
            <a:avLst/>
            <a:gdLst/>
            <a:ahLst/>
            <a:cxnLst/>
            <a:rect l="l" t="t" r="r" b="b"/>
            <a:pathLst>
              <a:path w="10074" h="10075" extrusionOk="0">
                <a:moveTo>
                  <a:pt x="5037" y="0"/>
                </a:moveTo>
                <a:cubicBezTo>
                  <a:pt x="2268" y="0"/>
                  <a:pt x="0" y="2268"/>
                  <a:pt x="0" y="5037"/>
                </a:cubicBezTo>
                <a:cubicBezTo>
                  <a:pt x="0" y="7839"/>
                  <a:pt x="2268" y="10074"/>
                  <a:pt x="5037" y="10074"/>
                </a:cubicBezTo>
                <a:cubicBezTo>
                  <a:pt x="7839" y="10074"/>
                  <a:pt x="10074" y="7839"/>
                  <a:pt x="10074" y="5037"/>
                </a:cubicBezTo>
                <a:cubicBezTo>
                  <a:pt x="10074" y="2268"/>
                  <a:pt x="7839" y="0"/>
                  <a:pt x="5037" y="0"/>
                </a:cubicBezTo>
                <a:close/>
              </a:path>
            </a:pathLst>
          </a:custGeom>
          <a:solidFill>
            <a:srgbClr val="7AAFD5"/>
          </a:solidFill>
          <a:ln>
            <a:solidFill>
              <a:srgbClr val="7AAFD5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200">
              <a:buClr>
                <a:srgbClr val="000000"/>
              </a:buClr>
            </a:pPr>
            <a:endParaRPr sz="1865" kern="0">
              <a:solidFill>
                <a:srgbClr val="000000"/>
              </a:solidFill>
              <a:latin typeface="Arial" panose="020B0604020202090204"/>
              <a:cs typeface="Arial" panose="020B0604020202090204"/>
              <a:sym typeface="Arial" panose="020B0604020202090204"/>
            </a:endParaRPr>
          </a:p>
        </p:txBody>
      </p:sp>
      <p:sp>
        <p:nvSpPr>
          <p:cNvPr id="13" name="Google Shape;421;p25"/>
          <p:cNvSpPr/>
          <p:nvPr userDrawn="1">
            <p:custDataLst>
              <p:tags r:id="rId3"/>
            </p:custDataLst>
          </p:nvPr>
        </p:nvSpPr>
        <p:spPr>
          <a:xfrm>
            <a:off x="6294327" y="3617869"/>
            <a:ext cx="4069389" cy="411644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200">
              <a:buClr>
                <a:srgbClr val="000000"/>
              </a:buClr>
            </a:pPr>
            <a:endParaRPr sz="1865" kern="0">
              <a:solidFill>
                <a:srgbClr val="000000"/>
              </a:solidFill>
              <a:latin typeface="Arial" panose="020B0604020202090204"/>
              <a:cs typeface="Arial" panose="020B0604020202090204"/>
              <a:sym typeface="Arial" panose="020B0604020202090204"/>
            </a:endParaRPr>
          </a:p>
        </p:txBody>
      </p:sp>
      <p:sp>
        <p:nvSpPr>
          <p:cNvPr id="14" name="Google Shape;422;p25"/>
          <p:cNvSpPr/>
          <p:nvPr userDrawn="1">
            <p:custDataLst>
              <p:tags r:id="rId4"/>
            </p:custDataLst>
          </p:nvPr>
        </p:nvSpPr>
        <p:spPr>
          <a:xfrm>
            <a:off x="6383255" y="3682403"/>
            <a:ext cx="291679" cy="291708"/>
          </a:xfrm>
          <a:custGeom>
            <a:avLst/>
            <a:gdLst/>
            <a:ahLst/>
            <a:cxnLst/>
            <a:rect l="l" t="t" r="r" b="b"/>
            <a:pathLst>
              <a:path w="10074" h="10075" extrusionOk="0">
                <a:moveTo>
                  <a:pt x="5037" y="0"/>
                </a:moveTo>
                <a:cubicBezTo>
                  <a:pt x="2268" y="0"/>
                  <a:pt x="0" y="2268"/>
                  <a:pt x="0" y="5037"/>
                </a:cubicBezTo>
                <a:cubicBezTo>
                  <a:pt x="0" y="7839"/>
                  <a:pt x="2268" y="10074"/>
                  <a:pt x="5037" y="10074"/>
                </a:cubicBezTo>
                <a:cubicBezTo>
                  <a:pt x="7839" y="10074"/>
                  <a:pt x="10074" y="7839"/>
                  <a:pt x="10074" y="5037"/>
                </a:cubicBezTo>
                <a:cubicBezTo>
                  <a:pt x="10074" y="2268"/>
                  <a:pt x="7839" y="0"/>
                  <a:pt x="5037" y="0"/>
                </a:cubicBezTo>
                <a:close/>
              </a:path>
            </a:pathLst>
          </a:custGeom>
          <a:solidFill>
            <a:srgbClr val="7AAFD5"/>
          </a:solidFill>
          <a:ln>
            <a:solidFill>
              <a:srgbClr val="7AAFD5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200">
              <a:buClr>
                <a:srgbClr val="000000"/>
              </a:buClr>
            </a:pPr>
            <a:endParaRPr sz="1865" kern="0">
              <a:solidFill>
                <a:srgbClr val="000000"/>
              </a:solidFill>
              <a:latin typeface="Arial" panose="020B0604020202090204"/>
              <a:cs typeface="Arial" panose="020B0604020202090204"/>
              <a:sym typeface="Arial" panose="020B0604020202090204"/>
            </a:endParaRPr>
          </a:p>
        </p:txBody>
      </p:sp>
      <p:sp>
        <p:nvSpPr>
          <p:cNvPr id="16" name="Google Shape;424;p25"/>
          <p:cNvSpPr/>
          <p:nvPr userDrawn="1">
            <p:custDataLst>
              <p:tags r:id="rId5"/>
            </p:custDataLst>
          </p:nvPr>
        </p:nvSpPr>
        <p:spPr>
          <a:xfrm>
            <a:off x="6294327" y="4541543"/>
            <a:ext cx="4069389" cy="411644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200">
              <a:buClr>
                <a:srgbClr val="000000"/>
              </a:buClr>
            </a:pPr>
            <a:endParaRPr sz="1865" kern="0">
              <a:solidFill>
                <a:srgbClr val="000000"/>
              </a:solidFill>
              <a:latin typeface="Arial" panose="020B0604020202090204"/>
              <a:cs typeface="Arial" panose="020B0604020202090204"/>
              <a:sym typeface="Arial" panose="020B0604020202090204"/>
            </a:endParaRPr>
          </a:p>
        </p:txBody>
      </p:sp>
      <p:sp>
        <p:nvSpPr>
          <p:cNvPr id="17" name="Google Shape;425;p25"/>
          <p:cNvSpPr/>
          <p:nvPr userDrawn="1">
            <p:custDataLst>
              <p:tags r:id="rId6"/>
            </p:custDataLst>
          </p:nvPr>
        </p:nvSpPr>
        <p:spPr>
          <a:xfrm>
            <a:off x="6383255" y="4606077"/>
            <a:ext cx="291679" cy="291708"/>
          </a:xfrm>
          <a:custGeom>
            <a:avLst/>
            <a:gdLst/>
            <a:ahLst/>
            <a:cxnLst/>
            <a:rect l="l" t="t" r="r" b="b"/>
            <a:pathLst>
              <a:path w="10074" h="10075" extrusionOk="0">
                <a:moveTo>
                  <a:pt x="5037" y="0"/>
                </a:moveTo>
                <a:cubicBezTo>
                  <a:pt x="2268" y="0"/>
                  <a:pt x="0" y="2268"/>
                  <a:pt x="0" y="5037"/>
                </a:cubicBezTo>
                <a:cubicBezTo>
                  <a:pt x="0" y="7839"/>
                  <a:pt x="2268" y="10074"/>
                  <a:pt x="5037" y="10074"/>
                </a:cubicBezTo>
                <a:cubicBezTo>
                  <a:pt x="7839" y="10074"/>
                  <a:pt x="10074" y="7839"/>
                  <a:pt x="10074" y="5037"/>
                </a:cubicBezTo>
                <a:cubicBezTo>
                  <a:pt x="10074" y="2268"/>
                  <a:pt x="7839" y="0"/>
                  <a:pt x="5037" y="0"/>
                </a:cubicBezTo>
                <a:close/>
              </a:path>
            </a:pathLst>
          </a:custGeom>
          <a:solidFill>
            <a:srgbClr val="7AAFD5"/>
          </a:solidFill>
          <a:ln>
            <a:solidFill>
              <a:srgbClr val="7AAFD5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200">
              <a:buClr>
                <a:srgbClr val="000000"/>
              </a:buClr>
            </a:pPr>
            <a:endParaRPr sz="1865" kern="0">
              <a:solidFill>
                <a:srgbClr val="000000"/>
              </a:solidFill>
              <a:latin typeface="Arial" panose="020B0604020202090204"/>
              <a:cs typeface="Arial" panose="020B0604020202090204"/>
              <a:sym typeface="Arial" panose="020B0604020202090204"/>
            </a:endParaRPr>
          </a:p>
        </p:txBody>
      </p:sp>
      <p:sp>
        <p:nvSpPr>
          <p:cNvPr id="19" name="Google Shape;427;p25"/>
          <p:cNvSpPr/>
          <p:nvPr userDrawn="1">
            <p:custDataLst>
              <p:tags r:id="rId7"/>
            </p:custDataLst>
          </p:nvPr>
        </p:nvSpPr>
        <p:spPr>
          <a:xfrm>
            <a:off x="6287699" y="5465218"/>
            <a:ext cx="4069389" cy="411644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200">
              <a:buClr>
                <a:srgbClr val="000000"/>
              </a:buClr>
            </a:pPr>
            <a:endParaRPr sz="1865" kern="0">
              <a:solidFill>
                <a:srgbClr val="000000"/>
              </a:solidFill>
              <a:latin typeface="Arial" panose="020B0604020202090204"/>
              <a:cs typeface="Arial" panose="020B0604020202090204"/>
              <a:sym typeface="Arial" panose="020B0604020202090204"/>
            </a:endParaRPr>
          </a:p>
        </p:txBody>
      </p:sp>
      <p:sp>
        <p:nvSpPr>
          <p:cNvPr id="20" name="Google Shape;428;p25"/>
          <p:cNvSpPr/>
          <p:nvPr userDrawn="1">
            <p:custDataLst>
              <p:tags r:id="rId8"/>
            </p:custDataLst>
          </p:nvPr>
        </p:nvSpPr>
        <p:spPr>
          <a:xfrm>
            <a:off x="6376627" y="5529752"/>
            <a:ext cx="291679" cy="291708"/>
          </a:xfrm>
          <a:custGeom>
            <a:avLst/>
            <a:gdLst/>
            <a:ahLst/>
            <a:cxnLst/>
            <a:rect l="l" t="t" r="r" b="b"/>
            <a:pathLst>
              <a:path w="10074" h="10075" extrusionOk="0">
                <a:moveTo>
                  <a:pt x="5037" y="0"/>
                </a:moveTo>
                <a:cubicBezTo>
                  <a:pt x="2268" y="0"/>
                  <a:pt x="0" y="2268"/>
                  <a:pt x="0" y="5037"/>
                </a:cubicBezTo>
                <a:cubicBezTo>
                  <a:pt x="0" y="7839"/>
                  <a:pt x="2268" y="10074"/>
                  <a:pt x="5037" y="10074"/>
                </a:cubicBezTo>
                <a:cubicBezTo>
                  <a:pt x="7839" y="10074"/>
                  <a:pt x="10074" y="7839"/>
                  <a:pt x="10074" y="5037"/>
                </a:cubicBezTo>
                <a:cubicBezTo>
                  <a:pt x="10074" y="2268"/>
                  <a:pt x="7839" y="0"/>
                  <a:pt x="5037" y="0"/>
                </a:cubicBezTo>
                <a:close/>
              </a:path>
            </a:pathLst>
          </a:custGeom>
          <a:solidFill>
            <a:srgbClr val="7AAFD5"/>
          </a:solidFill>
          <a:ln>
            <a:solidFill>
              <a:srgbClr val="7AAFD5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200">
              <a:buClr>
                <a:srgbClr val="000000"/>
              </a:buClr>
            </a:pPr>
            <a:endParaRPr sz="1865" kern="0">
              <a:solidFill>
                <a:srgbClr val="000000"/>
              </a:solidFill>
              <a:latin typeface="Arial" panose="020B0604020202090204"/>
              <a:cs typeface="Arial" panose="020B0604020202090204"/>
              <a:sym typeface="Arial" panose="020B0604020202090204"/>
            </a:endParaRPr>
          </a:p>
        </p:txBody>
      </p:sp>
      <p:sp>
        <p:nvSpPr>
          <p:cNvPr id="21" name="Google Shape;436;p25"/>
          <p:cNvSpPr/>
          <p:nvPr userDrawn="1">
            <p:custDataLst>
              <p:tags r:id="rId9"/>
            </p:custDataLst>
          </p:nvPr>
        </p:nvSpPr>
        <p:spPr>
          <a:xfrm>
            <a:off x="10010422" y="5459024"/>
            <a:ext cx="1005549" cy="411532"/>
          </a:xfrm>
          <a:custGeom>
            <a:avLst/>
            <a:gdLst/>
            <a:ahLst/>
            <a:cxnLst/>
            <a:rect l="l" t="t" r="r" b="b"/>
            <a:pathLst>
              <a:path w="34726" h="14212" extrusionOk="0">
                <a:moveTo>
                  <a:pt x="6972" y="234"/>
                </a:moveTo>
                <a:lnTo>
                  <a:pt x="27687" y="1"/>
                </a:lnTo>
                <a:cubicBezTo>
                  <a:pt x="31556" y="1"/>
                  <a:pt x="34692" y="3103"/>
                  <a:pt x="34692" y="6973"/>
                </a:cubicBezTo>
                <a:lnTo>
                  <a:pt x="34692" y="6973"/>
                </a:lnTo>
                <a:cubicBezTo>
                  <a:pt x="34725" y="10809"/>
                  <a:pt x="31623" y="13978"/>
                  <a:pt x="27753" y="13978"/>
                </a:cubicBezTo>
                <a:lnTo>
                  <a:pt x="7039" y="14211"/>
                </a:lnTo>
                <a:cubicBezTo>
                  <a:pt x="3203" y="14211"/>
                  <a:pt x="34" y="11109"/>
                  <a:pt x="34" y="7239"/>
                </a:cubicBezTo>
                <a:lnTo>
                  <a:pt x="34" y="7239"/>
                </a:lnTo>
                <a:cubicBezTo>
                  <a:pt x="0" y="3403"/>
                  <a:pt x="3136" y="234"/>
                  <a:pt x="6972" y="234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200">
              <a:buClr>
                <a:srgbClr val="000000"/>
              </a:buClr>
            </a:pPr>
            <a:endParaRPr sz="1865" kern="0">
              <a:solidFill>
                <a:srgbClr val="000000"/>
              </a:solidFill>
              <a:latin typeface="Arial" panose="020B0604020202090204"/>
              <a:cs typeface="Arial" panose="020B0604020202090204"/>
              <a:sym typeface="Arial" panose="020B0604020202090204"/>
            </a:endParaRPr>
          </a:p>
        </p:txBody>
      </p:sp>
      <p:sp>
        <p:nvSpPr>
          <p:cNvPr id="22" name="Google Shape;437;p25"/>
          <p:cNvSpPr/>
          <p:nvPr userDrawn="1">
            <p:custDataLst>
              <p:tags r:id="rId10"/>
            </p:custDataLst>
          </p:nvPr>
        </p:nvSpPr>
        <p:spPr>
          <a:xfrm>
            <a:off x="9854916" y="5282295"/>
            <a:ext cx="765035" cy="765035"/>
          </a:xfrm>
          <a:custGeom>
            <a:avLst/>
            <a:gdLst/>
            <a:ahLst/>
            <a:cxnLst/>
            <a:rect l="l" t="t" r="r" b="b"/>
            <a:pathLst>
              <a:path w="26420" h="26420" extrusionOk="0">
                <a:moveTo>
                  <a:pt x="13210" y="1"/>
                </a:moveTo>
                <a:cubicBezTo>
                  <a:pt x="5938" y="1"/>
                  <a:pt x="1" y="5905"/>
                  <a:pt x="1" y="13210"/>
                </a:cubicBezTo>
                <a:cubicBezTo>
                  <a:pt x="1" y="20515"/>
                  <a:pt x="5938" y="26419"/>
                  <a:pt x="13210" y="26419"/>
                </a:cubicBezTo>
                <a:cubicBezTo>
                  <a:pt x="20515" y="26419"/>
                  <a:pt x="26420" y="20515"/>
                  <a:pt x="26420" y="13210"/>
                </a:cubicBezTo>
                <a:cubicBezTo>
                  <a:pt x="26420" y="5905"/>
                  <a:pt x="20515" y="1"/>
                  <a:pt x="13210" y="1"/>
                </a:cubicBezTo>
                <a:close/>
              </a:path>
            </a:pathLst>
          </a:custGeom>
          <a:solidFill>
            <a:srgbClr val="7AAFD5"/>
          </a:solidFill>
          <a:ln>
            <a:solidFill>
              <a:srgbClr val="7AAFD5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200">
              <a:buClr>
                <a:srgbClr val="000000"/>
              </a:buClr>
            </a:pPr>
            <a:endParaRPr sz="1865" kern="0">
              <a:solidFill>
                <a:srgbClr val="000000"/>
              </a:solidFill>
              <a:latin typeface="Arial" panose="020B0604020202090204"/>
              <a:cs typeface="Arial" panose="020B0604020202090204"/>
              <a:sym typeface="Arial" panose="020B0604020202090204"/>
            </a:endParaRPr>
          </a:p>
        </p:txBody>
      </p:sp>
      <p:sp>
        <p:nvSpPr>
          <p:cNvPr id="23" name="Google Shape;438;p25"/>
          <p:cNvSpPr/>
          <p:nvPr userDrawn="1">
            <p:custDataLst>
              <p:tags r:id="rId11"/>
            </p:custDataLst>
          </p:nvPr>
        </p:nvSpPr>
        <p:spPr>
          <a:xfrm>
            <a:off x="10745388" y="5592323"/>
            <a:ext cx="144899" cy="144899"/>
          </a:xfrm>
          <a:custGeom>
            <a:avLst/>
            <a:gdLst/>
            <a:ahLst/>
            <a:cxnLst/>
            <a:rect l="l" t="t" r="r" b="b"/>
            <a:pathLst>
              <a:path w="5004" h="5004" extrusionOk="0">
                <a:moveTo>
                  <a:pt x="2502" y="0"/>
                </a:moveTo>
                <a:cubicBezTo>
                  <a:pt x="1101" y="0"/>
                  <a:pt x="0" y="1101"/>
                  <a:pt x="0" y="2502"/>
                </a:cubicBezTo>
                <a:cubicBezTo>
                  <a:pt x="0" y="3903"/>
                  <a:pt x="1101" y="5004"/>
                  <a:pt x="2502" y="5004"/>
                </a:cubicBezTo>
                <a:cubicBezTo>
                  <a:pt x="3903" y="5004"/>
                  <a:pt x="5004" y="3903"/>
                  <a:pt x="5004" y="2502"/>
                </a:cubicBezTo>
                <a:cubicBezTo>
                  <a:pt x="5004" y="1101"/>
                  <a:pt x="3903" y="0"/>
                  <a:pt x="2502" y="0"/>
                </a:cubicBezTo>
                <a:close/>
              </a:path>
            </a:pathLst>
          </a:custGeom>
          <a:solidFill>
            <a:srgbClr val="7AAFD5"/>
          </a:solidFill>
          <a:ln>
            <a:solidFill>
              <a:srgbClr val="7AAFD5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200">
              <a:buClr>
                <a:srgbClr val="000000"/>
              </a:buClr>
            </a:pPr>
            <a:endParaRPr sz="1865" kern="0">
              <a:solidFill>
                <a:srgbClr val="000000"/>
              </a:solidFill>
              <a:latin typeface="Arial" panose="020B0604020202090204"/>
              <a:cs typeface="Arial" panose="020B0604020202090204"/>
              <a:sym typeface="Arial" panose="020B0604020202090204"/>
            </a:endParaRPr>
          </a:p>
        </p:txBody>
      </p:sp>
      <p:sp>
        <p:nvSpPr>
          <p:cNvPr id="24" name="Google Shape;439;p25"/>
          <p:cNvSpPr/>
          <p:nvPr userDrawn="1">
            <p:custDataLst>
              <p:tags r:id="rId12"/>
            </p:custDataLst>
          </p:nvPr>
        </p:nvSpPr>
        <p:spPr>
          <a:xfrm>
            <a:off x="9922520" y="5349900"/>
            <a:ext cx="629808" cy="629808"/>
          </a:xfrm>
          <a:custGeom>
            <a:avLst/>
            <a:gdLst/>
            <a:ahLst/>
            <a:cxnLst/>
            <a:rect l="l" t="t" r="r" b="b"/>
            <a:pathLst>
              <a:path w="21750" h="21750" extrusionOk="0">
                <a:moveTo>
                  <a:pt x="21750" y="10875"/>
                </a:moveTo>
                <a:cubicBezTo>
                  <a:pt x="21750" y="16879"/>
                  <a:pt x="16880" y="21749"/>
                  <a:pt x="10875" y="21749"/>
                </a:cubicBezTo>
                <a:cubicBezTo>
                  <a:pt x="4871" y="21749"/>
                  <a:pt x="1" y="16879"/>
                  <a:pt x="1" y="10875"/>
                </a:cubicBezTo>
                <a:cubicBezTo>
                  <a:pt x="1" y="4871"/>
                  <a:pt x="4871" y="1"/>
                  <a:pt x="10875" y="1"/>
                </a:cubicBezTo>
                <a:cubicBezTo>
                  <a:pt x="16880" y="1"/>
                  <a:pt x="21750" y="4871"/>
                  <a:pt x="21750" y="10875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200">
              <a:buClr>
                <a:srgbClr val="000000"/>
              </a:buClr>
            </a:pPr>
            <a:endParaRPr sz="1865" kern="0">
              <a:solidFill>
                <a:srgbClr val="000000"/>
              </a:solidFill>
              <a:latin typeface="Arial" panose="020B0604020202090204"/>
              <a:cs typeface="Arial" panose="020B0604020202090204"/>
              <a:sym typeface="Arial" panose="020B0604020202090204"/>
            </a:endParaRPr>
          </a:p>
        </p:txBody>
      </p:sp>
      <p:sp>
        <p:nvSpPr>
          <p:cNvPr id="25" name="Google Shape;450;p25"/>
          <p:cNvSpPr/>
          <p:nvPr userDrawn="1">
            <p:custDataLst>
              <p:tags r:id="rId13"/>
            </p:custDataLst>
          </p:nvPr>
        </p:nvSpPr>
        <p:spPr>
          <a:xfrm>
            <a:off x="10010422" y="2698799"/>
            <a:ext cx="1005549" cy="412488"/>
          </a:xfrm>
          <a:custGeom>
            <a:avLst/>
            <a:gdLst/>
            <a:ahLst/>
            <a:cxnLst/>
            <a:rect l="l" t="t" r="r" b="b"/>
            <a:pathLst>
              <a:path w="34726" h="14245" extrusionOk="0">
                <a:moveTo>
                  <a:pt x="6972" y="234"/>
                </a:moveTo>
                <a:lnTo>
                  <a:pt x="27687" y="34"/>
                </a:lnTo>
                <a:cubicBezTo>
                  <a:pt x="31556" y="1"/>
                  <a:pt x="34692" y="3103"/>
                  <a:pt x="34692" y="6973"/>
                </a:cubicBezTo>
                <a:lnTo>
                  <a:pt x="34692" y="6973"/>
                </a:lnTo>
                <a:cubicBezTo>
                  <a:pt x="34725" y="10842"/>
                  <a:pt x="31623" y="13978"/>
                  <a:pt x="27753" y="14011"/>
                </a:cubicBezTo>
                <a:lnTo>
                  <a:pt x="7039" y="14211"/>
                </a:lnTo>
                <a:cubicBezTo>
                  <a:pt x="3203" y="14245"/>
                  <a:pt x="34" y="11109"/>
                  <a:pt x="34" y="7240"/>
                </a:cubicBezTo>
                <a:lnTo>
                  <a:pt x="34" y="7240"/>
                </a:lnTo>
                <a:cubicBezTo>
                  <a:pt x="0" y="3403"/>
                  <a:pt x="3136" y="268"/>
                  <a:pt x="6972" y="234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200">
              <a:buClr>
                <a:srgbClr val="000000"/>
              </a:buClr>
            </a:pPr>
            <a:endParaRPr sz="1865" kern="0">
              <a:solidFill>
                <a:srgbClr val="000000"/>
              </a:solidFill>
              <a:latin typeface="Arial" panose="020B0604020202090204"/>
              <a:cs typeface="Arial" panose="020B0604020202090204"/>
              <a:sym typeface="Arial" panose="020B0604020202090204"/>
            </a:endParaRPr>
          </a:p>
        </p:txBody>
      </p:sp>
      <p:sp>
        <p:nvSpPr>
          <p:cNvPr id="26" name="Google Shape;451;p25"/>
          <p:cNvSpPr/>
          <p:nvPr userDrawn="1">
            <p:custDataLst>
              <p:tags r:id="rId14"/>
            </p:custDataLst>
          </p:nvPr>
        </p:nvSpPr>
        <p:spPr>
          <a:xfrm>
            <a:off x="9826919" y="2521926"/>
            <a:ext cx="822977" cy="765064"/>
          </a:xfrm>
          <a:custGeom>
            <a:avLst/>
            <a:gdLst/>
            <a:ahLst/>
            <a:cxnLst/>
            <a:rect l="l" t="t" r="r" b="b"/>
            <a:pathLst>
              <a:path w="28421" h="26421" extrusionOk="0">
                <a:moveTo>
                  <a:pt x="14185" y="1"/>
                </a:moveTo>
                <a:cubicBezTo>
                  <a:pt x="7818" y="1"/>
                  <a:pt x="2220" y="4623"/>
                  <a:pt x="1168" y="11114"/>
                </a:cubicBezTo>
                <a:cubicBezTo>
                  <a:pt x="0" y="18319"/>
                  <a:pt x="4904" y="25090"/>
                  <a:pt x="12109" y="26258"/>
                </a:cubicBezTo>
                <a:cubicBezTo>
                  <a:pt x="12807" y="26368"/>
                  <a:pt x="13500" y="26421"/>
                  <a:pt x="14185" y="26421"/>
                </a:cubicBezTo>
                <a:cubicBezTo>
                  <a:pt x="20573" y="26421"/>
                  <a:pt x="26199" y="21791"/>
                  <a:pt x="27253" y="15283"/>
                </a:cubicBezTo>
                <a:cubicBezTo>
                  <a:pt x="28421" y="8078"/>
                  <a:pt x="23517" y="1307"/>
                  <a:pt x="16312" y="172"/>
                </a:cubicBezTo>
                <a:cubicBezTo>
                  <a:pt x="15597" y="57"/>
                  <a:pt x="14887" y="1"/>
                  <a:pt x="14185" y="1"/>
                </a:cubicBezTo>
                <a:close/>
              </a:path>
            </a:pathLst>
          </a:custGeom>
          <a:solidFill>
            <a:srgbClr val="7AAFD5"/>
          </a:solidFill>
          <a:ln>
            <a:solidFill>
              <a:srgbClr val="7AAFD5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200">
              <a:buClr>
                <a:srgbClr val="000000"/>
              </a:buClr>
            </a:pPr>
            <a:endParaRPr sz="1865" kern="0">
              <a:solidFill>
                <a:srgbClr val="000000"/>
              </a:solidFill>
              <a:latin typeface="Arial" panose="020B0604020202090204"/>
              <a:cs typeface="Arial" panose="020B0604020202090204"/>
              <a:sym typeface="Arial" panose="020B0604020202090204"/>
            </a:endParaRPr>
          </a:p>
        </p:txBody>
      </p:sp>
      <p:sp>
        <p:nvSpPr>
          <p:cNvPr id="27" name="Google Shape;452;p25"/>
          <p:cNvSpPr/>
          <p:nvPr userDrawn="1">
            <p:custDataLst>
              <p:tags r:id="rId15"/>
            </p:custDataLst>
          </p:nvPr>
        </p:nvSpPr>
        <p:spPr>
          <a:xfrm>
            <a:off x="10745388" y="2832099"/>
            <a:ext cx="144899" cy="145884"/>
          </a:xfrm>
          <a:custGeom>
            <a:avLst/>
            <a:gdLst/>
            <a:ahLst/>
            <a:cxnLst/>
            <a:rect l="l" t="t" r="r" b="b"/>
            <a:pathLst>
              <a:path w="5004" h="5038" extrusionOk="0">
                <a:moveTo>
                  <a:pt x="2502" y="0"/>
                </a:moveTo>
                <a:cubicBezTo>
                  <a:pt x="1101" y="0"/>
                  <a:pt x="0" y="1134"/>
                  <a:pt x="0" y="2502"/>
                </a:cubicBezTo>
                <a:cubicBezTo>
                  <a:pt x="0" y="3903"/>
                  <a:pt x="1101" y="5037"/>
                  <a:pt x="2502" y="5037"/>
                </a:cubicBezTo>
                <a:cubicBezTo>
                  <a:pt x="3903" y="5037"/>
                  <a:pt x="5004" y="3903"/>
                  <a:pt x="5004" y="2502"/>
                </a:cubicBezTo>
                <a:cubicBezTo>
                  <a:pt x="5004" y="1134"/>
                  <a:pt x="3903" y="0"/>
                  <a:pt x="2502" y="0"/>
                </a:cubicBezTo>
                <a:close/>
              </a:path>
            </a:pathLst>
          </a:custGeom>
          <a:solidFill>
            <a:srgbClr val="7AAFD5"/>
          </a:solidFill>
          <a:ln>
            <a:solidFill>
              <a:srgbClr val="7AAFD5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200">
              <a:buClr>
                <a:srgbClr val="000000"/>
              </a:buClr>
            </a:pPr>
            <a:endParaRPr sz="1865" kern="0">
              <a:solidFill>
                <a:srgbClr val="000000"/>
              </a:solidFill>
              <a:latin typeface="Arial" panose="020B0604020202090204"/>
              <a:cs typeface="Arial" panose="020B0604020202090204"/>
              <a:sym typeface="Arial" panose="020B0604020202090204"/>
            </a:endParaRPr>
          </a:p>
        </p:txBody>
      </p:sp>
      <p:sp>
        <p:nvSpPr>
          <p:cNvPr id="28" name="Google Shape;453;p25"/>
          <p:cNvSpPr/>
          <p:nvPr userDrawn="1">
            <p:custDataLst>
              <p:tags r:id="rId16"/>
            </p:custDataLst>
          </p:nvPr>
        </p:nvSpPr>
        <p:spPr>
          <a:xfrm>
            <a:off x="9922520" y="2589677"/>
            <a:ext cx="629808" cy="629808"/>
          </a:xfrm>
          <a:custGeom>
            <a:avLst/>
            <a:gdLst/>
            <a:ahLst/>
            <a:cxnLst/>
            <a:rect l="l" t="t" r="r" b="b"/>
            <a:pathLst>
              <a:path w="21750" h="21750" extrusionOk="0">
                <a:moveTo>
                  <a:pt x="21750" y="10875"/>
                </a:moveTo>
                <a:cubicBezTo>
                  <a:pt x="21750" y="16879"/>
                  <a:pt x="16880" y="21750"/>
                  <a:pt x="10875" y="21750"/>
                </a:cubicBezTo>
                <a:cubicBezTo>
                  <a:pt x="4871" y="21750"/>
                  <a:pt x="1" y="16879"/>
                  <a:pt x="1" y="10875"/>
                </a:cubicBezTo>
                <a:cubicBezTo>
                  <a:pt x="1" y="4871"/>
                  <a:pt x="4871" y="1"/>
                  <a:pt x="10875" y="1"/>
                </a:cubicBezTo>
                <a:cubicBezTo>
                  <a:pt x="16880" y="1"/>
                  <a:pt x="21750" y="4871"/>
                  <a:pt x="21750" y="10875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200">
              <a:buClr>
                <a:srgbClr val="000000"/>
              </a:buClr>
            </a:pPr>
            <a:endParaRPr sz="1865" kern="0">
              <a:solidFill>
                <a:srgbClr val="000000"/>
              </a:solidFill>
              <a:latin typeface="Arial" panose="020B0604020202090204"/>
              <a:cs typeface="Arial" panose="020B0604020202090204"/>
              <a:sym typeface="Arial" panose="020B0604020202090204"/>
            </a:endParaRPr>
          </a:p>
        </p:txBody>
      </p:sp>
      <p:sp>
        <p:nvSpPr>
          <p:cNvPr id="29" name="Google Shape;465;p25"/>
          <p:cNvSpPr/>
          <p:nvPr userDrawn="1">
            <p:custDataLst>
              <p:tags r:id="rId17"/>
            </p:custDataLst>
          </p:nvPr>
        </p:nvSpPr>
        <p:spPr>
          <a:xfrm>
            <a:off x="10010422" y="3619213"/>
            <a:ext cx="1005549" cy="411503"/>
          </a:xfrm>
          <a:custGeom>
            <a:avLst/>
            <a:gdLst/>
            <a:ahLst/>
            <a:cxnLst/>
            <a:rect l="l" t="t" r="r" b="b"/>
            <a:pathLst>
              <a:path w="34726" h="14211" extrusionOk="0">
                <a:moveTo>
                  <a:pt x="6972" y="234"/>
                </a:moveTo>
                <a:lnTo>
                  <a:pt x="27687" y="0"/>
                </a:lnTo>
                <a:cubicBezTo>
                  <a:pt x="31556" y="0"/>
                  <a:pt x="34692" y="3103"/>
                  <a:pt x="34692" y="6972"/>
                </a:cubicBezTo>
                <a:lnTo>
                  <a:pt x="34692" y="6972"/>
                </a:lnTo>
                <a:cubicBezTo>
                  <a:pt x="34725" y="10808"/>
                  <a:pt x="31623" y="13977"/>
                  <a:pt x="27753" y="13977"/>
                </a:cubicBezTo>
                <a:lnTo>
                  <a:pt x="7039" y="14211"/>
                </a:lnTo>
                <a:cubicBezTo>
                  <a:pt x="3203" y="14211"/>
                  <a:pt x="34" y="11108"/>
                  <a:pt x="34" y="7239"/>
                </a:cubicBezTo>
                <a:lnTo>
                  <a:pt x="34" y="7239"/>
                </a:lnTo>
                <a:cubicBezTo>
                  <a:pt x="0" y="3369"/>
                  <a:pt x="3136" y="234"/>
                  <a:pt x="6972" y="234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200">
              <a:buClr>
                <a:srgbClr val="000000"/>
              </a:buClr>
            </a:pPr>
            <a:endParaRPr sz="1865" kern="0">
              <a:solidFill>
                <a:srgbClr val="000000"/>
              </a:solidFill>
              <a:latin typeface="Arial" panose="020B0604020202090204"/>
              <a:cs typeface="Arial" panose="020B0604020202090204"/>
              <a:sym typeface="Arial" panose="020B0604020202090204"/>
            </a:endParaRPr>
          </a:p>
        </p:txBody>
      </p:sp>
      <p:sp>
        <p:nvSpPr>
          <p:cNvPr id="30" name="Google Shape;466;p25"/>
          <p:cNvSpPr/>
          <p:nvPr userDrawn="1">
            <p:custDataLst>
              <p:tags r:id="rId18"/>
            </p:custDataLst>
          </p:nvPr>
        </p:nvSpPr>
        <p:spPr>
          <a:xfrm>
            <a:off x="9802772" y="3442369"/>
            <a:ext cx="868381" cy="765123"/>
          </a:xfrm>
          <a:custGeom>
            <a:avLst/>
            <a:gdLst/>
            <a:ahLst/>
            <a:cxnLst/>
            <a:rect l="l" t="t" r="r" b="b"/>
            <a:pathLst>
              <a:path w="29989" h="26423" extrusionOk="0">
                <a:moveTo>
                  <a:pt x="15014" y="0"/>
                </a:moveTo>
                <a:cubicBezTo>
                  <a:pt x="13357" y="0"/>
                  <a:pt x="11672" y="313"/>
                  <a:pt x="10041" y="971"/>
                </a:cubicBezTo>
                <a:cubicBezTo>
                  <a:pt x="3269" y="3707"/>
                  <a:pt x="0" y="11412"/>
                  <a:pt x="2769" y="18150"/>
                </a:cubicBezTo>
                <a:cubicBezTo>
                  <a:pt x="4849" y="23298"/>
                  <a:pt x="9801" y="26422"/>
                  <a:pt x="15017" y="26422"/>
                </a:cubicBezTo>
                <a:cubicBezTo>
                  <a:pt x="16661" y="26422"/>
                  <a:pt x="18333" y="26111"/>
                  <a:pt x="19948" y="25456"/>
                </a:cubicBezTo>
                <a:cubicBezTo>
                  <a:pt x="26720" y="22720"/>
                  <a:pt x="29989" y="15015"/>
                  <a:pt x="27253" y="8243"/>
                </a:cubicBezTo>
                <a:cubicBezTo>
                  <a:pt x="25177" y="3103"/>
                  <a:pt x="20236" y="0"/>
                  <a:pt x="15014" y="0"/>
                </a:cubicBezTo>
                <a:close/>
              </a:path>
            </a:pathLst>
          </a:custGeom>
          <a:solidFill>
            <a:srgbClr val="7AAFD5"/>
          </a:solidFill>
          <a:ln>
            <a:solidFill>
              <a:srgbClr val="7AAFD5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200">
              <a:buClr>
                <a:srgbClr val="000000"/>
              </a:buClr>
            </a:pPr>
            <a:endParaRPr sz="1865" kern="0">
              <a:solidFill>
                <a:srgbClr val="000000"/>
              </a:solidFill>
              <a:latin typeface="Arial" panose="020B0604020202090204"/>
              <a:cs typeface="Arial" panose="020B0604020202090204"/>
              <a:sym typeface="Arial" panose="020B0604020202090204"/>
            </a:endParaRPr>
          </a:p>
        </p:txBody>
      </p:sp>
      <p:sp>
        <p:nvSpPr>
          <p:cNvPr id="31" name="Google Shape;467;p25"/>
          <p:cNvSpPr/>
          <p:nvPr userDrawn="1">
            <p:custDataLst>
              <p:tags r:id="rId19"/>
            </p:custDataLst>
          </p:nvPr>
        </p:nvSpPr>
        <p:spPr>
          <a:xfrm>
            <a:off x="10745388" y="3752454"/>
            <a:ext cx="144899" cy="144957"/>
          </a:xfrm>
          <a:custGeom>
            <a:avLst/>
            <a:gdLst/>
            <a:ahLst/>
            <a:cxnLst/>
            <a:rect l="l" t="t" r="r" b="b"/>
            <a:pathLst>
              <a:path w="5004" h="5006" extrusionOk="0">
                <a:moveTo>
                  <a:pt x="2562" y="1"/>
                </a:moveTo>
                <a:cubicBezTo>
                  <a:pt x="2542" y="1"/>
                  <a:pt x="2522" y="1"/>
                  <a:pt x="2502" y="2"/>
                </a:cubicBezTo>
                <a:cubicBezTo>
                  <a:pt x="1101" y="2"/>
                  <a:pt x="0" y="1102"/>
                  <a:pt x="0" y="2504"/>
                </a:cubicBezTo>
                <a:cubicBezTo>
                  <a:pt x="0" y="3871"/>
                  <a:pt x="1101" y="5005"/>
                  <a:pt x="2502" y="5005"/>
                </a:cubicBezTo>
                <a:cubicBezTo>
                  <a:pt x="3903" y="5005"/>
                  <a:pt x="5004" y="3871"/>
                  <a:pt x="5004" y="2504"/>
                </a:cubicBezTo>
                <a:cubicBezTo>
                  <a:pt x="5004" y="1123"/>
                  <a:pt x="3934" y="1"/>
                  <a:pt x="2562" y="1"/>
                </a:cubicBezTo>
                <a:close/>
              </a:path>
            </a:pathLst>
          </a:custGeom>
          <a:solidFill>
            <a:srgbClr val="7AAFD5"/>
          </a:solidFill>
          <a:ln>
            <a:solidFill>
              <a:srgbClr val="7AAFD5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200">
              <a:buClr>
                <a:srgbClr val="000000"/>
              </a:buClr>
            </a:pPr>
            <a:endParaRPr sz="1865" kern="0">
              <a:solidFill>
                <a:srgbClr val="000000"/>
              </a:solidFill>
              <a:latin typeface="Arial" panose="020B0604020202090204"/>
              <a:cs typeface="Arial" panose="020B0604020202090204"/>
              <a:sym typeface="Arial" panose="020B0604020202090204"/>
            </a:endParaRPr>
          </a:p>
        </p:txBody>
      </p:sp>
      <p:sp>
        <p:nvSpPr>
          <p:cNvPr id="32" name="Google Shape;468;p25"/>
          <p:cNvSpPr/>
          <p:nvPr userDrawn="1">
            <p:custDataLst>
              <p:tags r:id="rId20"/>
            </p:custDataLst>
          </p:nvPr>
        </p:nvSpPr>
        <p:spPr>
          <a:xfrm>
            <a:off x="9922520" y="3510089"/>
            <a:ext cx="629808" cy="629779"/>
          </a:xfrm>
          <a:custGeom>
            <a:avLst/>
            <a:gdLst/>
            <a:ahLst/>
            <a:cxnLst/>
            <a:rect l="l" t="t" r="r" b="b"/>
            <a:pathLst>
              <a:path w="21750" h="21749" extrusionOk="0">
                <a:moveTo>
                  <a:pt x="21750" y="10875"/>
                </a:moveTo>
                <a:cubicBezTo>
                  <a:pt x="21750" y="16879"/>
                  <a:pt x="16880" y="21749"/>
                  <a:pt x="10875" y="21749"/>
                </a:cubicBezTo>
                <a:cubicBezTo>
                  <a:pt x="4871" y="21749"/>
                  <a:pt x="1" y="16879"/>
                  <a:pt x="1" y="10875"/>
                </a:cubicBezTo>
                <a:cubicBezTo>
                  <a:pt x="1" y="4870"/>
                  <a:pt x="4871" y="0"/>
                  <a:pt x="10875" y="0"/>
                </a:cubicBezTo>
                <a:cubicBezTo>
                  <a:pt x="16880" y="0"/>
                  <a:pt x="21750" y="4870"/>
                  <a:pt x="21750" y="10875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200">
              <a:buClr>
                <a:srgbClr val="000000"/>
              </a:buClr>
            </a:pPr>
            <a:endParaRPr sz="1865" kern="0">
              <a:solidFill>
                <a:srgbClr val="000000"/>
              </a:solidFill>
              <a:latin typeface="Arial" panose="020B0604020202090204"/>
              <a:cs typeface="Arial" panose="020B0604020202090204"/>
              <a:sym typeface="Arial" panose="020B0604020202090204"/>
            </a:endParaRPr>
          </a:p>
        </p:txBody>
      </p:sp>
      <p:sp>
        <p:nvSpPr>
          <p:cNvPr id="33" name="Google Shape;480;p25"/>
          <p:cNvSpPr/>
          <p:nvPr userDrawn="1">
            <p:custDataLst>
              <p:tags r:id="rId21"/>
            </p:custDataLst>
          </p:nvPr>
        </p:nvSpPr>
        <p:spPr>
          <a:xfrm>
            <a:off x="10010422" y="4538640"/>
            <a:ext cx="1005549" cy="412459"/>
          </a:xfrm>
          <a:custGeom>
            <a:avLst/>
            <a:gdLst/>
            <a:ahLst/>
            <a:cxnLst/>
            <a:rect l="l" t="t" r="r" b="b"/>
            <a:pathLst>
              <a:path w="34726" h="14244" extrusionOk="0">
                <a:moveTo>
                  <a:pt x="6972" y="234"/>
                </a:moveTo>
                <a:lnTo>
                  <a:pt x="27687" y="34"/>
                </a:lnTo>
                <a:cubicBezTo>
                  <a:pt x="31556" y="0"/>
                  <a:pt x="34692" y="3136"/>
                  <a:pt x="34692" y="6972"/>
                </a:cubicBezTo>
                <a:lnTo>
                  <a:pt x="34692" y="6972"/>
                </a:lnTo>
                <a:cubicBezTo>
                  <a:pt x="34725" y="10842"/>
                  <a:pt x="31623" y="13977"/>
                  <a:pt x="27753" y="14011"/>
                </a:cubicBezTo>
                <a:lnTo>
                  <a:pt x="7039" y="14211"/>
                </a:lnTo>
                <a:cubicBezTo>
                  <a:pt x="3203" y="14244"/>
                  <a:pt x="34" y="11108"/>
                  <a:pt x="34" y="7272"/>
                </a:cubicBezTo>
                <a:lnTo>
                  <a:pt x="34" y="7272"/>
                </a:lnTo>
                <a:cubicBezTo>
                  <a:pt x="0" y="3403"/>
                  <a:pt x="3136" y="267"/>
                  <a:pt x="6972" y="234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200">
              <a:buClr>
                <a:srgbClr val="000000"/>
              </a:buClr>
            </a:pPr>
            <a:endParaRPr sz="1865" kern="0">
              <a:solidFill>
                <a:srgbClr val="000000"/>
              </a:solidFill>
              <a:latin typeface="Arial" panose="020B0604020202090204"/>
              <a:cs typeface="Arial" panose="020B0604020202090204"/>
              <a:sym typeface="Arial" panose="020B0604020202090204"/>
            </a:endParaRPr>
          </a:p>
        </p:txBody>
      </p:sp>
      <p:sp>
        <p:nvSpPr>
          <p:cNvPr id="34" name="Google Shape;481;p25"/>
          <p:cNvSpPr/>
          <p:nvPr userDrawn="1">
            <p:custDataLst>
              <p:tags r:id="rId22"/>
            </p:custDataLst>
          </p:nvPr>
        </p:nvSpPr>
        <p:spPr>
          <a:xfrm>
            <a:off x="9854916" y="4361911"/>
            <a:ext cx="765035" cy="765991"/>
          </a:xfrm>
          <a:custGeom>
            <a:avLst/>
            <a:gdLst/>
            <a:ahLst/>
            <a:cxnLst/>
            <a:rect l="l" t="t" r="r" b="b"/>
            <a:pathLst>
              <a:path w="26420" h="26453" extrusionOk="0">
                <a:moveTo>
                  <a:pt x="13210" y="0"/>
                </a:moveTo>
                <a:cubicBezTo>
                  <a:pt x="5938" y="0"/>
                  <a:pt x="1" y="5938"/>
                  <a:pt x="1" y="13210"/>
                </a:cubicBezTo>
                <a:cubicBezTo>
                  <a:pt x="1" y="20515"/>
                  <a:pt x="5938" y="26452"/>
                  <a:pt x="13210" y="26452"/>
                </a:cubicBezTo>
                <a:cubicBezTo>
                  <a:pt x="20515" y="26452"/>
                  <a:pt x="26420" y="20515"/>
                  <a:pt x="26420" y="13210"/>
                </a:cubicBezTo>
                <a:cubicBezTo>
                  <a:pt x="26420" y="5938"/>
                  <a:pt x="20515" y="0"/>
                  <a:pt x="13210" y="0"/>
                </a:cubicBezTo>
                <a:close/>
              </a:path>
            </a:pathLst>
          </a:custGeom>
          <a:solidFill>
            <a:srgbClr val="7AAFD5"/>
          </a:solidFill>
          <a:ln>
            <a:solidFill>
              <a:srgbClr val="7AAFD5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200">
              <a:buClr>
                <a:srgbClr val="000000"/>
              </a:buClr>
            </a:pPr>
            <a:endParaRPr sz="1865" kern="0">
              <a:solidFill>
                <a:srgbClr val="000000"/>
              </a:solidFill>
              <a:latin typeface="Arial" panose="020B0604020202090204"/>
              <a:cs typeface="Arial" panose="020B0604020202090204"/>
              <a:sym typeface="Arial" panose="020B0604020202090204"/>
            </a:endParaRPr>
          </a:p>
        </p:txBody>
      </p:sp>
      <p:sp>
        <p:nvSpPr>
          <p:cNvPr id="35" name="Google Shape;482;p25"/>
          <p:cNvSpPr/>
          <p:nvPr userDrawn="1">
            <p:custDataLst>
              <p:tags r:id="rId23"/>
            </p:custDataLst>
          </p:nvPr>
        </p:nvSpPr>
        <p:spPr>
          <a:xfrm>
            <a:off x="10745388" y="4671910"/>
            <a:ext cx="144899" cy="145884"/>
          </a:xfrm>
          <a:custGeom>
            <a:avLst/>
            <a:gdLst/>
            <a:ahLst/>
            <a:cxnLst/>
            <a:rect l="l" t="t" r="r" b="b"/>
            <a:pathLst>
              <a:path w="5004" h="5038" extrusionOk="0">
                <a:moveTo>
                  <a:pt x="2502" y="1"/>
                </a:moveTo>
                <a:cubicBezTo>
                  <a:pt x="1101" y="1"/>
                  <a:pt x="0" y="1135"/>
                  <a:pt x="0" y="2503"/>
                </a:cubicBezTo>
                <a:cubicBezTo>
                  <a:pt x="0" y="3904"/>
                  <a:pt x="1101" y="5038"/>
                  <a:pt x="2502" y="5038"/>
                </a:cubicBezTo>
                <a:cubicBezTo>
                  <a:pt x="3903" y="5038"/>
                  <a:pt x="5004" y="3904"/>
                  <a:pt x="5004" y="2503"/>
                </a:cubicBezTo>
                <a:cubicBezTo>
                  <a:pt x="5004" y="1135"/>
                  <a:pt x="3903" y="1"/>
                  <a:pt x="2502" y="1"/>
                </a:cubicBezTo>
                <a:close/>
              </a:path>
            </a:pathLst>
          </a:custGeom>
          <a:solidFill>
            <a:srgbClr val="7AAFD5"/>
          </a:solidFill>
          <a:ln>
            <a:solidFill>
              <a:srgbClr val="7AAFD5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200">
              <a:buClr>
                <a:srgbClr val="000000"/>
              </a:buClr>
            </a:pPr>
            <a:endParaRPr sz="1865" kern="0">
              <a:solidFill>
                <a:srgbClr val="000000"/>
              </a:solidFill>
              <a:latin typeface="Arial" panose="020B0604020202090204"/>
              <a:cs typeface="Arial" panose="020B0604020202090204"/>
              <a:sym typeface="Arial" panose="020B0604020202090204"/>
            </a:endParaRPr>
          </a:p>
        </p:txBody>
      </p:sp>
      <p:sp>
        <p:nvSpPr>
          <p:cNvPr id="36" name="Google Shape;483;p25"/>
          <p:cNvSpPr/>
          <p:nvPr userDrawn="1">
            <p:custDataLst>
              <p:tags r:id="rId24"/>
            </p:custDataLst>
          </p:nvPr>
        </p:nvSpPr>
        <p:spPr>
          <a:xfrm>
            <a:off x="9922520" y="4430472"/>
            <a:ext cx="629808" cy="628852"/>
          </a:xfrm>
          <a:custGeom>
            <a:avLst/>
            <a:gdLst/>
            <a:ahLst/>
            <a:cxnLst/>
            <a:rect l="l" t="t" r="r" b="b"/>
            <a:pathLst>
              <a:path w="21750" h="21717" extrusionOk="0">
                <a:moveTo>
                  <a:pt x="21750" y="10842"/>
                </a:moveTo>
                <a:cubicBezTo>
                  <a:pt x="21750" y="16879"/>
                  <a:pt x="16880" y="21716"/>
                  <a:pt x="10875" y="21716"/>
                </a:cubicBezTo>
                <a:cubicBezTo>
                  <a:pt x="4871" y="21716"/>
                  <a:pt x="1" y="16879"/>
                  <a:pt x="1" y="10842"/>
                </a:cubicBezTo>
                <a:cubicBezTo>
                  <a:pt x="1" y="4837"/>
                  <a:pt x="4871" y="0"/>
                  <a:pt x="10875" y="0"/>
                </a:cubicBezTo>
                <a:cubicBezTo>
                  <a:pt x="16880" y="0"/>
                  <a:pt x="21750" y="4837"/>
                  <a:pt x="21750" y="10842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200">
              <a:buClr>
                <a:srgbClr val="000000"/>
              </a:buClr>
            </a:pPr>
            <a:endParaRPr sz="1865" kern="0">
              <a:solidFill>
                <a:srgbClr val="000000"/>
              </a:solidFill>
              <a:latin typeface="Arial" panose="020B0604020202090204"/>
              <a:cs typeface="Arial" panose="020B0604020202090204"/>
              <a:sym typeface="Arial" panose="020B0604020202090204"/>
            </a:endParaRPr>
          </a:p>
        </p:txBody>
      </p:sp>
      <p:sp>
        <p:nvSpPr>
          <p:cNvPr id="37" name="Google Shape;489;p25"/>
          <p:cNvSpPr/>
          <p:nvPr userDrawn="1">
            <p:custDataLst>
              <p:tags r:id="rId25"/>
            </p:custDataLst>
          </p:nvPr>
        </p:nvSpPr>
        <p:spPr>
          <a:xfrm>
            <a:off x="6294346" y="1772885"/>
            <a:ext cx="4695600" cy="411600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200">
              <a:buClr>
                <a:srgbClr val="000000"/>
              </a:buClr>
            </a:pPr>
            <a:endParaRPr sz="1865" kern="0">
              <a:solidFill>
                <a:srgbClr val="000000"/>
              </a:solidFill>
              <a:latin typeface="Arial" panose="020B0604020202090204"/>
              <a:cs typeface="Arial" panose="020B0604020202090204"/>
              <a:sym typeface="Arial" panose="020B0604020202090204"/>
            </a:endParaRPr>
          </a:p>
        </p:txBody>
      </p:sp>
      <p:cxnSp>
        <p:nvCxnSpPr>
          <p:cNvPr id="43" name="Google Shape;501;p25"/>
          <p:cNvCxnSpPr/>
          <p:nvPr userDrawn="1">
            <p:custDataLst>
              <p:tags r:id="rId26"/>
            </p:custDataLst>
          </p:nvPr>
        </p:nvCxnSpPr>
        <p:spPr>
          <a:xfrm flipH="1">
            <a:off x="8281283" y="3133024"/>
            <a:ext cx="3200" cy="459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4" name="Google Shape;503;p25"/>
          <p:cNvCxnSpPr/>
          <p:nvPr userDrawn="1">
            <p:custDataLst>
              <p:tags r:id="rId27"/>
            </p:custDataLst>
          </p:nvPr>
        </p:nvCxnSpPr>
        <p:spPr>
          <a:xfrm rot="10800000">
            <a:off x="8281168" y="4056394"/>
            <a:ext cx="0" cy="459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5" name="Google Shape;504;p25"/>
          <p:cNvCxnSpPr/>
          <p:nvPr userDrawn="1">
            <p:custDataLst>
              <p:tags r:id="rId28"/>
            </p:custDataLst>
          </p:nvPr>
        </p:nvCxnSpPr>
        <p:spPr>
          <a:xfrm>
            <a:off x="8281168" y="4979594"/>
            <a:ext cx="0" cy="459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6" name="Shape 1722"/>
          <p:cNvSpPr/>
          <p:nvPr userDrawn="1">
            <p:custDataLst>
              <p:tags r:id="rId29"/>
            </p:custDataLst>
          </p:nvPr>
        </p:nvSpPr>
        <p:spPr>
          <a:xfrm>
            <a:off x="7623234" y="1859533"/>
            <a:ext cx="2037824" cy="324909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anchor="ctr"/>
          <a:lstStyle>
            <a:lvl1pPr>
              <a:defRPr sz="3000"/>
            </a:lvl1pPr>
          </a:lstStyle>
          <a:p>
            <a:r>
              <a:rPr sz="2000" dirty="0">
                <a:solidFill>
                  <a:prstClr val="black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Your text</a:t>
            </a:r>
          </a:p>
        </p:txBody>
      </p:sp>
      <p:sp>
        <p:nvSpPr>
          <p:cNvPr id="47" name="Shape 1722"/>
          <p:cNvSpPr/>
          <p:nvPr userDrawn="1">
            <p:custDataLst>
              <p:tags r:id="rId30"/>
            </p:custDataLst>
          </p:nvPr>
        </p:nvSpPr>
        <p:spPr>
          <a:xfrm>
            <a:off x="7623234" y="2750456"/>
            <a:ext cx="2037824" cy="324909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anchor="ctr"/>
          <a:lstStyle>
            <a:lvl1pPr>
              <a:defRPr sz="3000"/>
            </a:lvl1pPr>
          </a:lstStyle>
          <a:p>
            <a:r>
              <a:rPr sz="2000" dirty="0">
                <a:solidFill>
                  <a:prstClr val="black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Your text</a:t>
            </a:r>
          </a:p>
        </p:txBody>
      </p:sp>
      <p:sp>
        <p:nvSpPr>
          <p:cNvPr id="48" name="Shape 1722"/>
          <p:cNvSpPr/>
          <p:nvPr userDrawn="1">
            <p:custDataLst>
              <p:tags r:id="rId31"/>
            </p:custDataLst>
          </p:nvPr>
        </p:nvSpPr>
        <p:spPr>
          <a:xfrm>
            <a:off x="7623234" y="3673826"/>
            <a:ext cx="2037824" cy="324909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anchor="ctr"/>
          <a:lstStyle>
            <a:lvl1pPr>
              <a:defRPr sz="3000"/>
            </a:lvl1pPr>
          </a:lstStyle>
          <a:p>
            <a:r>
              <a:rPr sz="2000" dirty="0">
                <a:solidFill>
                  <a:prstClr val="black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Your text</a:t>
            </a:r>
          </a:p>
        </p:txBody>
      </p:sp>
      <p:sp>
        <p:nvSpPr>
          <p:cNvPr id="51" name="Shape 1722"/>
          <p:cNvSpPr/>
          <p:nvPr userDrawn="1">
            <p:custDataLst>
              <p:tags r:id="rId32"/>
            </p:custDataLst>
          </p:nvPr>
        </p:nvSpPr>
        <p:spPr>
          <a:xfrm>
            <a:off x="7630517" y="4588906"/>
            <a:ext cx="2037824" cy="324909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anchor="ctr"/>
          <a:lstStyle>
            <a:lvl1pPr>
              <a:defRPr sz="3000"/>
            </a:lvl1pPr>
          </a:lstStyle>
          <a:p>
            <a:r>
              <a:rPr sz="2000" dirty="0">
                <a:solidFill>
                  <a:prstClr val="black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Your text</a:t>
            </a:r>
          </a:p>
        </p:txBody>
      </p:sp>
      <p:sp>
        <p:nvSpPr>
          <p:cNvPr id="52" name="Shape 1722"/>
          <p:cNvSpPr/>
          <p:nvPr userDrawn="1">
            <p:custDataLst>
              <p:tags r:id="rId33"/>
            </p:custDataLst>
          </p:nvPr>
        </p:nvSpPr>
        <p:spPr>
          <a:xfrm>
            <a:off x="7630517" y="5488002"/>
            <a:ext cx="2037824" cy="324909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anchor="ctr"/>
          <a:lstStyle>
            <a:lvl1pPr>
              <a:defRPr sz="3000"/>
            </a:lvl1pPr>
          </a:lstStyle>
          <a:p>
            <a:r>
              <a:rPr sz="2000" dirty="0">
                <a:solidFill>
                  <a:prstClr val="black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Your text</a:t>
            </a:r>
          </a:p>
        </p:txBody>
      </p:sp>
      <p:sp>
        <p:nvSpPr>
          <p:cNvPr id="53" name="Shape 1722"/>
          <p:cNvSpPr/>
          <p:nvPr userDrawn="1">
            <p:custDataLst>
              <p:tags r:id="rId34"/>
            </p:custDataLst>
          </p:nvPr>
        </p:nvSpPr>
        <p:spPr>
          <a:xfrm>
            <a:off x="10178941" y="2713648"/>
            <a:ext cx="267705" cy="4116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anchor="ctr"/>
          <a:lstStyle>
            <a:lvl1pPr>
              <a:defRPr sz="3000"/>
            </a:lvl1pPr>
          </a:lstStyle>
          <a:p>
            <a:r>
              <a:rPr lang="en-US" sz="2000" dirty="0">
                <a:solidFill>
                  <a:prstClr val="black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1</a:t>
            </a:r>
            <a:endParaRPr sz="2000" dirty="0">
              <a:solidFill>
                <a:prstClr val="black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54" name="Shape 1722"/>
          <p:cNvSpPr/>
          <p:nvPr userDrawn="1">
            <p:custDataLst>
              <p:tags r:id="rId35"/>
            </p:custDataLst>
          </p:nvPr>
        </p:nvSpPr>
        <p:spPr>
          <a:xfrm>
            <a:off x="10170246" y="3601541"/>
            <a:ext cx="267705" cy="4116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anchor="ctr"/>
          <a:lstStyle>
            <a:lvl1pPr>
              <a:defRPr sz="3000"/>
            </a:lvl1pPr>
          </a:lstStyle>
          <a:p>
            <a:r>
              <a:rPr lang="en-US" sz="2000" dirty="0">
                <a:solidFill>
                  <a:prstClr val="black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2</a:t>
            </a:r>
            <a:endParaRPr sz="2000" dirty="0">
              <a:solidFill>
                <a:prstClr val="black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55" name="Shape 1722"/>
          <p:cNvSpPr/>
          <p:nvPr userDrawn="1">
            <p:custDataLst>
              <p:tags r:id="rId36"/>
            </p:custDataLst>
          </p:nvPr>
        </p:nvSpPr>
        <p:spPr>
          <a:xfrm>
            <a:off x="10150238" y="4559078"/>
            <a:ext cx="267705" cy="4116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anchor="ctr"/>
          <a:lstStyle>
            <a:lvl1pPr>
              <a:defRPr sz="3000"/>
            </a:lvl1pPr>
          </a:lstStyle>
          <a:p>
            <a:r>
              <a:rPr lang="en-US" sz="2000" dirty="0">
                <a:solidFill>
                  <a:prstClr val="black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3</a:t>
            </a:r>
            <a:endParaRPr sz="2000" dirty="0">
              <a:solidFill>
                <a:prstClr val="black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56" name="Shape 1722"/>
          <p:cNvSpPr/>
          <p:nvPr userDrawn="1">
            <p:custDataLst>
              <p:tags r:id="rId37"/>
            </p:custDataLst>
          </p:nvPr>
        </p:nvSpPr>
        <p:spPr>
          <a:xfrm>
            <a:off x="10155052" y="5453356"/>
            <a:ext cx="267705" cy="4116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anchor="ctr"/>
          <a:lstStyle>
            <a:lvl1pPr>
              <a:defRPr sz="3000"/>
            </a:lvl1pPr>
          </a:lstStyle>
          <a:p>
            <a:r>
              <a:rPr lang="en-US" sz="2000" dirty="0">
                <a:solidFill>
                  <a:prstClr val="black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4</a:t>
            </a:r>
            <a:endParaRPr sz="2000" dirty="0">
              <a:solidFill>
                <a:prstClr val="black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pic>
        <p:nvPicPr>
          <p:cNvPr id="60" name="图片 59"/>
          <p:cNvPicPr>
            <a:picLocks noChangeAspect="1"/>
          </p:cNvPicPr>
          <p:nvPr userDrawn="1">
            <p:custDataLst>
              <p:tags r:id="rId38"/>
            </p:custDataLst>
          </p:nvPr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4741" y="2830204"/>
            <a:ext cx="4474061" cy="2982707"/>
          </a:xfrm>
          <a:prstGeom prst="roundRect">
            <a:avLst>
              <a:gd name="adj" fmla="val 7407"/>
            </a:avLst>
          </a:prstGeom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</p:pic>
      <p:sp>
        <p:nvSpPr>
          <p:cNvPr id="61" name="文本框 60"/>
          <p:cNvSpPr txBox="1"/>
          <p:nvPr userDrawn="1">
            <p:custDataLst>
              <p:tags r:id="rId39"/>
            </p:custDataLst>
          </p:nvPr>
        </p:nvSpPr>
        <p:spPr>
          <a:xfrm>
            <a:off x="1669540" y="1897536"/>
            <a:ext cx="3816859" cy="5738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100" dirty="0">
                <a:solidFill>
                  <a:schemeClr val="bg1">
                    <a:lumMod val="65000"/>
                  </a:schemeClr>
                </a:solidFill>
                <a:latin typeface="思源黑体 CN Light" panose="020B0200000000000000" pitchFamily="34" charset="-122"/>
                <a:ea typeface="思源黑体 CN Light" panose="020B0200000000000000" pitchFamily="34" charset="-122"/>
              </a:rPr>
              <a:t>Lorem ipsum dolor sit amet, consectetuer adipiscing elit. Maecenas, Lorem ipsum, Lorem ipsum</a:t>
            </a:r>
            <a:endParaRPr lang="zh-CN" altLang="en-US" sz="1100" dirty="0">
              <a:solidFill>
                <a:schemeClr val="bg1">
                  <a:lumMod val="65000"/>
                </a:schemeClr>
              </a:solidFill>
              <a:latin typeface="思源黑体 CN Light" panose="020B0200000000000000" pitchFamily="34" charset="-122"/>
              <a:ea typeface="思源黑体 CN Light" panose="020B0200000000000000" pitchFamily="34" charset="-122"/>
            </a:endParaRPr>
          </a:p>
        </p:txBody>
      </p:sp>
      <p:sp>
        <p:nvSpPr>
          <p:cNvPr id="62" name="椭圆 61"/>
          <p:cNvSpPr/>
          <p:nvPr userDrawn="1">
            <p:custDataLst>
              <p:tags r:id="rId40"/>
            </p:custDataLst>
          </p:nvPr>
        </p:nvSpPr>
        <p:spPr>
          <a:xfrm>
            <a:off x="1313090" y="2063747"/>
            <a:ext cx="241390" cy="241390"/>
          </a:xfrm>
          <a:prstGeom prst="ellipse">
            <a:avLst/>
          </a:prstGeom>
          <a:solidFill>
            <a:srgbClr val="7AAFD5"/>
          </a:solidFill>
          <a:ln>
            <a:solidFill>
              <a:srgbClr val="7AAF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47" grpId="0" animBg="1"/>
      <p:bldP spid="48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61" grpId="0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 rotWithShape="1"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751"/>
          <a:stretch>
            <a:fillRect/>
          </a:stretch>
        </p:blipFill>
        <p:spPr>
          <a:xfrm rot="10800000">
            <a:off x="-4447" y="0"/>
            <a:ext cx="5364481" cy="6858000"/>
          </a:xfrm>
          <a:prstGeom prst="rect">
            <a:avLst/>
          </a:prstGeom>
          <a:ln>
            <a:noFill/>
          </a:ln>
        </p:spPr>
      </p:pic>
      <p:sp>
        <p:nvSpPr>
          <p:cNvPr id="17" name="文本框 16"/>
          <p:cNvSpPr txBox="1"/>
          <p:nvPr userDrawn="1">
            <p:custDataLst>
              <p:tags r:id="rId2"/>
            </p:custDataLst>
          </p:nvPr>
        </p:nvSpPr>
        <p:spPr>
          <a:xfrm>
            <a:off x="6554103" y="2050043"/>
            <a:ext cx="3833431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6000" dirty="0">
                <a:solidFill>
                  <a:srgbClr val="122795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Part three</a:t>
            </a:r>
          </a:p>
        </p:txBody>
      </p:sp>
      <p:sp>
        <p:nvSpPr>
          <p:cNvPr id="18" name="矩形 17"/>
          <p:cNvSpPr/>
          <p:nvPr userDrawn="1">
            <p:custDataLst>
              <p:tags r:id="rId3"/>
            </p:custDataLst>
          </p:nvPr>
        </p:nvSpPr>
        <p:spPr>
          <a:xfrm>
            <a:off x="6654683" y="3116115"/>
            <a:ext cx="284480" cy="609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 userDrawn="1">
            <p:custDataLst>
              <p:tags r:id="rId4"/>
            </p:custDataLst>
          </p:nvPr>
        </p:nvSpPr>
        <p:spPr>
          <a:xfrm>
            <a:off x="6553804" y="3210339"/>
            <a:ext cx="3065199" cy="8277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100" dirty="0">
                <a:solidFill>
                  <a:schemeClr val="bg1">
                    <a:lumMod val="65000"/>
                  </a:schemeClr>
                </a:solidFill>
                <a:latin typeface="思源黑体 CN Light" panose="020B0200000000000000" pitchFamily="34" charset="-122"/>
                <a:ea typeface="思源黑体 CN Light" panose="020B0200000000000000" pitchFamily="34" charset="-122"/>
              </a:rPr>
              <a:t>Lorem ipsum dolor sit amet, consectetuer adipiscing elit. Maecenas, Lorem ipsum</a:t>
            </a:r>
            <a:r>
              <a:rPr lang="zh-CN" altLang="en-US" sz="1100" dirty="0">
                <a:solidFill>
                  <a:schemeClr val="bg1">
                    <a:lumMod val="65000"/>
                  </a:schemeClr>
                </a:solidFill>
                <a:latin typeface="思源黑体 CN Light" panose="020B0200000000000000" pitchFamily="34" charset="-122"/>
                <a:ea typeface="思源黑体 CN Light" panose="020B0200000000000000" pitchFamily="34" charset="-122"/>
              </a:rPr>
              <a:t>，</a:t>
            </a:r>
            <a:r>
              <a:rPr lang="en-US" altLang="zh-CN" sz="1100" dirty="0">
                <a:solidFill>
                  <a:schemeClr val="bg1">
                    <a:lumMod val="65000"/>
                  </a:schemeClr>
                </a:solidFill>
                <a:latin typeface="思源黑体 CN Light" panose="020B0200000000000000" pitchFamily="34" charset="-122"/>
                <a:ea typeface="思源黑体 CN Light" panose="020B0200000000000000" pitchFamily="34" charset="-122"/>
              </a:rPr>
              <a:t>Lorem ipsum dolor sit </a:t>
            </a:r>
            <a:r>
              <a:rPr lang="en-US" altLang="zh-CN" sz="1100" dirty="0" err="1">
                <a:solidFill>
                  <a:schemeClr val="bg1">
                    <a:lumMod val="65000"/>
                  </a:schemeClr>
                </a:solidFill>
                <a:latin typeface="思源黑体 CN Light" panose="020B0200000000000000" pitchFamily="34" charset="-122"/>
                <a:ea typeface="思源黑体 CN Light" panose="020B0200000000000000" pitchFamily="34" charset="-122"/>
              </a:rPr>
              <a:t>amet</a:t>
            </a:r>
            <a:endParaRPr lang="zh-CN" altLang="en-US" sz="1100" dirty="0">
              <a:solidFill>
                <a:schemeClr val="bg1">
                  <a:lumMod val="65000"/>
                </a:schemeClr>
              </a:solidFill>
              <a:latin typeface="思源黑体 CN Light" panose="020B0200000000000000" pitchFamily="34" charset="-122"/>
              <a:ea typeface="思源黑体 CN Light" panose="020B0200000000000000" pitchFamily="34" charset="-122"/>
            </a:endParaRPr>
          </a:p>
        </p:txBody>
      </p:sp>
      <p:sp>
        <p:nvSpPr>
          <p:cNvPr id="22" name="TextBox 21"/>
          <p:cNvSpPr txBox="1"/>
          <p:nvPr userDrawn="1">
            <p:custDataLst>
              <p:tags r:id="rId5"/>
            </p:custDataLst>
          </p:nvPr>
        </p:nvSpPr>
        <p:spPr>
          <a:xfrm>
            <a:off x="6093154" y="733862"/>
            <a:ext cx="82907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>
                <a:latin typeface="仓耳今楷05-6763 W05" panose="02020400000000000000" pitchFamily="18" charset="-122"/>
                <a:ea typeface="仓耳今楷05-6763 W05" panose="02020400000000000000" pitchFamily="18" charset="-122"/>
                <a:cs typeface="Poppins Medium" panose="00000A00000000000000" pitchFamily="2" charset="0"/>
              </a:rPr>
              <a:t>Text Tittle Here</a:t>
            </a:r>
          </a:p>
        </p:txBody>
      </p:sp>
      <p:sp>
        <p:nvSpPr>
          <p:cNvPr id="23" name="TextBox 34"/>
          <p:cNvSpPr txBox="1"/>
          <p:nvPr userDrawn="1">
            <p:custDataLst>
              <p:tags r:id="rId6"/>
            </p:custDataLst>
          </p:nvPr>
        </p:nvSpPr>
        <p:spPr>
          <a:xfrm>
            <a:off x="7668987" y="707726"/>
            <a:ext cx="83502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900" kern="0">
                <a:latin typeface="仓耳今楷05-6763 W05" panose="02020400000000000000" pitchFamily="18" charset="-122"/>
                <a:ea typeface="仓耳今楷05-6763 W05" panose="02020400000000000000" pitchFamily="18" charset="-122"/>
                <a:cs typeface="Poppins Medium" panose="00000A00000000000000" pitchFamily="2" charset="0"/>
              </a:rPr>
              <a:t>Text Tittle </a:t>
            </a:r>
            <a:endParaRPr lang="en-US" sz="900" kern="0">
              <a:latin typeface="仓耳今楷05-6763 W05" panose="02020400000000000000" pitchFamily="18" charset="-122"/>
              <a:ea typeface="仓耳今楷05-6763 W05" panose="02020400000000000000" pitchFamily="18" charset="-122"/>
              <a:cs typeface="Poppins Medium" panose="00000A00000000000000" pitchFamily="2" charset="0"/>
            </a:endParaRPr>
          </a:p>
        </p:txBody>
      </p:sp>
      <p:sp>
        <p:nvSpPr>
          <p:cNvPr id="24" name="TextBox 35"/>
          <p:cNvSpPr txBox="1"/>
          <p:nvPr userDrawn="1">
            <p:custDataLst>
              <p:tags r:id="rId7"/>
            </p:custDataLst>
          </p:nvPr>
        </p:nvSpPr>
        <p:spPr>
          <a:xfrm>
            <a:off x="9250772" y="707726"/>
            <a:ext cx="83502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900" kern="0">
                <a:latin typeface="仓耳今楷05-6763 W05" panose="02020400000000000000" pitchFamily="18" charset="-122"/>
                <a:ea typeface="仓耳今楷05-6763 W05" panose="02020400000000000000" pitchFamily="18" charset="-122"/>
                <a:cs typeface="Poppins Medium" panose="00000A00000000000000" pitchFamily="2" charset="0"/>
              </a:rPr>
              <a:t>Text Tittle </a:t>
            </a:r>
            <a:endParaRPr lang="en-US" sz="900" kern="0">
              <a:latin typeface="仓耳今楷05-6763 W05" panose="02020400000000000000" pitchFamily="18" charset="-122"/>
              <a:ea typeface="仓耳今楷05-6763 W05" panose="02020400000000000000" pitchFamily="18" charset="-122"/>
              <a:cs typeface="Poppins Medium" panose="00000A00000000000000" pitchFamily="2" charset="0"/>
            </a:endParaRPr>
          </a:p>
        </p:txBody>
      </p:sp>
      <p:sp>
        <p:nvSpPr>
          <p:cNvPr id="25" name="TextBox 36"/>
          <p:cNvSpPr txBox="1"/>
          <p:nvPr userDrawn="1">
            <p:custDataLst>
              <p:tags r:id="rId8"/>
            </p:custDataLst>
          </p:nvPr>
        </p:nvSpPr>
        <p:spPr>
          <a:xfrm>
            <a:off x="10863819" y="811866"/>
            <a:ext cx="83559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900" kern="0">
                <a:latin typeface="仓耳今楷05-6763 W05" panose="02020400000000000000" pitchFamily="18" charset="-122"/>
                <a:ea typeface="仓耳今楷05-6763 W05" panose="02020400000000000000" pitchFamily="18" charset="-122"/>
                <a:cs typeface="Poppins Medium" panose="00000A00000000000000" pitchFamily="2" charset="0"/>
              </a:rPr>
              <a:t>Text Tittle </a:t>
            </a:r>
            <a:endParaRPr lang="en-US" sz="900" kern="0">
              <a:latin typeface="仓耳今楷05-6763 W05" panose="02020400000000000000" pitchFamily="18" charset="-122"/>
              <a:ea typeface="仓耳今楷05-6763 W05" panose="02020400000000000000" pitchFamily="18" charset="-122"/>
              <a:cs typeface="Poppins Medium" panose="00000A00000000000000" pitchFamily="2" charset="0"/>
            </a:endParaRPr>
          </a:p>
        </p:txBody>
      </p:sp>
      <p:sp>
        <p:nvSpPr>
          <p:cNvPr id="26" name="矩形 25"/>
          <p:cNvSpPr/>
          <p:nvPr userDrawn="1">
            <p:custDataLst>
              <p:tags r:id="rId9"/>
            </p:custDataLst>
          </p:nvPr>
        </p:nvSpPr>
        <p:spPr>
          <a:xfrm>
            <a:off x="6592473" y="4165554"/>
            <a:ext cx="1493930" cy="524502"/>
          </a:xfrm>
          <a:prstGeom prst="rect">
            <a:avLst/>
          </a:prstGeom>
          <a:noFill/>
          <a:ln>
            <a:solidFill>
              <a:schemeClr val="tx1">
                <a:alpha val="3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 userDrawn="1">
            <p:custDataLst>
              <p:tags r:id="rId10"/>
            </p:custDataLst>
          </p:nvPr>
        </p:nvSpPr>
        <p:spPr>
          <a:xfrm>
            <a:off x="6795966" y="4243139"/>
            <a:ext cx="1086944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dirty="0"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2024</a:t>
            </a:r>
            <a:endParaRPr lang="zh-CN" altLang="en-US" dirty="0"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cxnSp>
        <p:nvCxnSpPr>
          <p:cNvPr id="31" name="Google Shape;1126;p31"/>
          <p:cNvCxnSpPr/>
          <p:nvPr userDrawn="1">
            <p:custDataLst>
              <p:tags r:id="rId11"/>
            </p:custDataLst>
          </p:nvPr>
        </p:nvCxnSpPr>
        <p:spPr>
          <a:xfrm>
            <a:off x="5350588" y="5810812"/>
            <a:ext cx="6841412" cy="0"/>
          </a:xfrm>
          <a:prstGeom prst="straightConnector1">
            <a:avLst/>
          </a:prstGeom>
          <a:noFill/>
          <a:ln w="9525" cap="flat" cmpd="sng">
            <a:solidFill>
              <a:schemeClr val="tx1">
                <a:alpha val="22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1" name="图片 20" descr="11冬令营改色_复制-03"/>
          <p:cNvPicPr>
            <a:picLocks noChangeAspect="1"/>
          </p:cNvPicPr>
          <p:nvPr userDrawn="1"/>
        </p:nvPicPr>
        <p:blipFill>
          <a:blip r:embed="rId20"/>
          <a:srcRect t="44056"/>
          <a:stretch>
            <a:fillRect/>
          </a:stretch>
        </p:blipFill>
        <p:spPr>
          <a:xfrm>
            <a:off x="431165" y="1764030"/>
            <a:ext cx="5127625" cy="5093970"/>
          </a:xfrm>
          <a:prstGeom prst="rect">
            <a:avLst/>
          </a:prstGeom>
        </p:spPr>
      </p:pic>
      <p:grpSp>
        <p:nvGrpSpPr>
          <p:cNvPr id="28" name="Group 5"/>
          <p:cNvGrpSpPr/>
          <p:nvPr userDrawn="1"/>
        </p:nvGrpSpPr>
        <p:grpSpPr>
          <a:xfrm>
            <a:off x="699249" y="1077483"/>
            <a:ext cx="209306" cy="236179"/>
            <a:chOff x="4551216" y="1039091"/>
            <a:chExt cx="1226129" cy="1046018"/>
          </a:xfrm>
          <a:solidFill>
            <a:schemeClr val="tx1"/>
          </a:solidFill>
        </p:grpSpPr>
        <p:sp>
          <p:nvSpPr>
            <p:cNvPr id="29" name="Rectangle 6"/>
            <p:cNvSpPr/>
            <p:nvPr>
              <p:custDataLst>
                <p:tags r:id="rId15"/>
              </p:custDataLst>
            </p:nvPr>
          </p:nvSpPr>
          <p:spPr>
            <a:xfrm>
              <a:off x="4551218" y="1039091"/>
              <a:ext cx="1226127" cy="187036"/>
            </a:xfrm>
            <a:prstGeom prst="rect">
              <a:avLst/>
            </a:prstGeom>
            <a:solidFill>
              <a:srgbClr val="1227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rgbClr val="122795"/>
                </a:solidFill>
              </a:endParaRPr>
            </a:p>
          </p:txBody>
        </p:sp>
        <p:sp>
          <p:nvSpPr>
            <p:cNvPr id="30" name="Rectangle 7"/>
            <p:cNvSpPr/>
            <p:nvPr>
              <p:custDataLst>
                <p:tags r:id="rId16"/>
              </p:custDataLst>
            </p:nvPr>
          </p:nvSpPr>
          <p:spPr>
            <a:xfrm>
              <a:off x="4551217" y="1468582"/>
              <a:ext cx="1226127" cy="187036"/>
            </a:xfrm>
            <a:prstGeom prst="rect">
              <a:avLst/>
            </a:prstGeom>
            <a:solidFill>
              <a:srgbClr val="1227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rgbClr val="122795"/>
                </a:solidFill>
              </a:endParaRPr>
            </a:p>
          </p:txBody>
        </p:sp>
        <p:sp>
          <p:nvSpPr>
            <p:cNvPr id="32" name="Rectangle 8"/>
            <p:cNvSpPr/>
            <p:nvPr>
              <p:custDataLst>
                <p:tags r:id="rId17"/>
              </p:custDataLst>
            </p:nvPr>
          </p:nvSpPr>
          <p:spPr>
            <a:xfrm>
              <a:off x="4551216" y="1898073"/>
              <a:ext cx="1226127" cy="187036"/>
            </a:xfrm>
            <a:prstGeom prst="rect">
              <a:avLst/>
            </a:prstGeom>
            <a:solidFill>
              <a:srgbClr val="1227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n>
                  <a:solidFill>
                    <a:srgbClr val="122795"/>
                  </a:solidFill>
                </a:ln>
                <a:solidFill>
                  <a:srgbClr val="122795"/>
                </a:solidFill>
              </a:endParaRPr>
            </a:p>
          </p:txBody>
        </p:sp>
      </p:grpSp>
      <p:grpSp>
        <p:nvGrpSpPr>
          <p:cNvPr id="33" name="Group 5"/>
          <p:cNvGrpSpPr/>
          <p:nvPr userDrawn="1"/>
        </p:nvGrpSpPr>
        <p:grpSpPr>
          <a:xfrm>
            <a:off x="699249" y="5709808"/>
            <a:ext cx="209306" cy="236179"/>
            <a:chOff x="4551216" y="1039091"/>
            <a:chExt cx="1226129" cy="1046018"/>
          </a:xfrm>
          <a:solidFill>
            <a:schemeClr val="tx1"/>
          </a:solidFill>
        </p:grpSpPr>
        <p:sp>
          <p:nvSpPr>
            <p:cNvPr id="34" name="Rectangle 6"/>
            <p:cNvSpPr/>
            <p:nvPr>
              <p:custDataLst>
                <p:tags r:id="rId12"/>
              </p:custDataLst>
            </p:nvPr>
          </p:nvSpPr>
          <p:spPr>
            <a:xfrm>
              <a:off x="4551218" y="1039091"/>
              <a:ext cx="1226127" cy="187036"/>
            </a:xfrm>
            <a:prstGeom prst="rect">
              <a:avLst/>
            </a:prstGeom>
            <a:solidFill>
              <a:srgbClr val="1227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122795"/>
                </a:solidFill>
              </a:endParaRPr>
            </a:p>
          </p:txBody>
        </p:sp>
        <p:sp>
          <p:nvSpPr>
            <p:cNvPr id="35" name="Rectangle 7"/>
            <p:cNvSpPr/>
            <p:nvPr>
              <p:custDataLst>
                <p:tags r:id="rId13"/>
              </p:custDataLst>
            </p:nvPr>
          </p:nvSpPr>
          <p:spPr>
            <a:xfrm>
              <a:off x="4551217" y="1468582"/>
              <a:ext cx="1226127" cy="187036"/>
            </a:xfrm>
            <a:prstGeom prst="rect">
              <a:avLst/>
            </a:prstGeom>
            <a:solidFill>
              <a:srgbClr val="1227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122795"/>
                </a:solidFill>
              </a:endParaRPr>
            </a:p>
          </p:txBody>
        </p:sp>
        <p:sp>
          <p:nvSpPr>
            <p:cNvPr id="36" name="Rectangle 8"/>
            <p:cNvSpPr/>
            <p:nvPr>
              <p:custDataLst>
                <p:tags r:id="rId14"/>
              </p:custDataLst>
            </p:nvPr>
          </p:nvSpPr>
          <p:spPr>
            <a:xfrm>
              <a:off x="4551216" y="1898073"/>
              <a:ext cx="1226127" cy="187036"/>
            </a:xfrm>
            <a:prstGeom prst="rect">
              <a:avLst/>
            </a:prstGeom>
            <a:solidFill>
              <a:srgbClr val="1227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122795"/>
                  </a:solidFill>
                </a:ln>
                <a:solidFill>
                  <a:srgbClr val="122795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9" grpId="0"/>
      <p:bldP spid="27" grpId="0"/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400" b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  <a:t>2024/1/30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  <a:t>2024/1/30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3200" b="0">
                <a:effectLst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9EFD9D74-47D9-4702-A33C-335B63B48DBF}" type="datetimeFigureOut">
              <a:rPr lang="zh-CN" altLang="en-US" smtClean="0"/>
              <a:t>2024/1/30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  <a:t>2024/1/30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  <a:t>2024/1/30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4400" b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  <a:t>2024/1/30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49" y="469127"/>
            <a:ext cx="10307927" cy="4093347"/>
          </a:xfrm>
        </p:spPr>
        <p:txBody>
          <a:bodyPr anchor="b">
            <a:normAutofit/>
          </a:bodyPr>
          <a:lstStyle>
            <a:lvl1pPr>
              <a:defRPr sz="600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10307926" cy="647555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  <a:t>2024/1/30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4400" b="0" i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9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9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9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9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  <a:t>2024/1/30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  <a:t>2024/1/30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400" b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  <a:t>2024/1/30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  <a:t>2024/1/30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3200" b="0">
                <a:effectLst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9EFD9D74-47D9-4702-A33C-335B63B48DBF}" type="datetimeFigureOut">
              <a:rPr lang="zh-CN" altLang="en-US" smtClean="0"/>
              <a:t>2024/1/30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tags" Target="../tags/tag7.xml"/><Relationship Id="rId3" Type="http://schemas.openxmlformats.org/officeDocument/2006/relationships/slideLayout" Target="../slideLayouts/slideLayout14.xml"/><Relationship Id="rId21" Type="http://schemas.openxmlformats.org/officeDocument/2006/relationships/tags" Target="../tags/tag10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tags" Target="../tags/tag6.xml"/><Relationship Id="rId2" Type="http://schemas.openxmlformats.org/officeDocument/2006/relationships/slideLayout" Target="../slideLayouts/slideLayout13.xml"/><Relationship Id="rId16" Type="http://schemas.openxmlformats.org/officeDocument/2006/relationships/tags" Target="../tags/tag5.xml"/><Relationship Id="rId20" Type="http://schemas.openxmlformats.org/officeDocument/2006/relationships/tags" Target="../tags/tag9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image" Target="../media/image2.png"/><Relationship Id="rId5" Type="http://schemas.openxmlformats.org/officeDocument/2006/relationships/slideLayout" Target="../slideLayouts/slideLayout16.xml"/><Relationship Id="rId15" Type="http://schemas.openxmlformats.org/officeDocument/2006/relationships/theme" Target="../theme/theme2.xml"/><Relationship Id="rId23" Type="http://schemas.openxmlformats.org/officeDocument/2006/relationships/tags" Target="../tags/tag12.xml"/><Relationship Id="rId10" Type="http://schemas.openxmlformats.org/officeDocument/2006/relationships/slideLayout" Target="../slideLayouts/slideLayout21.xml"/><Relationship Id="rId19" Type="http://schemas.openxmlformats.org/officeDocument/2006/relationships/tags" Target="../tags/tag8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tags" Target="../tags/tag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467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257175" y="214630"/>
            <a:ext cx="11677650" cy="6428740"/>
          </a:xfrm>
          <a:prstGeom prst="rect">
            <a:avLst/>
          </a:prstGeom>
          <a:solidFill>
            <a:srgbClr val="F0FCFF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4467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16"/>
            </p:custDataLst>
          </p:nvPr>
        </p:nvSpPr>
        <p:spPr>
          <a:xfrm>
            <a:off x="257175" y="214630"/>
            <a:ext cx="11677650" cy="6428740"/>
          </a:xfrm>
          <a:prstGeom prst="rect">
            <a:avLst/>
          </a:prstGeom>
          <a:solidFill>
            <a:srgbClr val="F0FCFF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 descr="科创学院logo-横版"/>
          <p:cNvPicPr>
            <a:picLocks noChangeAspect="1"/>
          </p:cNvPicPr>
          <p:nvPr userDrawn="1">
            <p:custDataLst>
              <p:tags r:id="rId17"/>
            </p:custDataLst>
          </p:nvPr>
        </p:nvPicPr>
        <p:blipFill>
          <a:blip r:embed="rId24"/>
          <a:stretch>
            <a:fillRect/>
          </a:stretch>
        </p:blipFill>
        <p:spPr>
          <a:xfrm>
            <a:off x="10295890" y="432435"/>
            <a:ext cx="1298575" cy="575310"/>
          </a:xfrm>
          <a:prstGeom prst="rect">
            <a:avLst/>
          </a:prstGeom>
        </p:spPr>
      </p:pic>
      <p:grpSp>
        <p:nvGrpSpPr>
          <p:cNvPr id="11" name="Group 5"/>
          <p:cNvGrpSpPr/>
          <p:nvPr userDrawn="1"/>
        </p:nvGrpSpPr>
        <p:grpSpPr>
          <a:xfrm>
            <a:off x="699249" y="1077483"/>
            <a:ext cx="209306" cy="236179"/>
            <a:chOff x="4551216" y="1039091"/>
            <a:chExt cx="1226129" cy="1046018"/>
          </a:xfrm>
          <a:solidFill>
            <a:schemeClr val="tx1"/>
          </a:solidFill>
        </p:grpSpPr>
        <p:sp>
          <p:nvSpPr>
            <p:cNvPr id="12" name="Rectangle 6"/>
            <p:cNvSpPr/>
            <p:nvPr>
              <p:custDataLst>
                <p:tags r:id="rId21"/>
              </p:custDataLst>
            </p:nvPr>
          </p:nvSpPr>
          <p:spPr>
            <a:xfrm>
              <a:off x="4551218" y="1039091"/>
              <a:ext cx="1226127" cy="187036"/>
            </a:xfrm>
            <a:prstGeom prst="rect">
              <a:avLst/>
            </a:prstGeom>
            <a:solidFill>
              <a:srgbClr val="1227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rgbClr val="122795"/>
                </a:solidFill>
              </a:endParaRPr>
            </a:p>
          </p:txBody>
        </p:sp>
        <p:sp>
          <p:nvSpPr>
            <p:cNvPr id="14" name="Rectangle 7"/>
            <p:cNvSpPr/>
            <p:nvPr>
              <p:custDataLst>
                <p:tags r:id="rId22"/>
              </p:custDataLst>
            </p:nvPr>
          </p:nvSpPr>
          <p:spPr>
            <a:xfrm>
              <a:off x="4551217" y="1468582"/>
              <a:ext cx="1226127" cy="187036"/>
            </a:xfrm>
            <a:prstGeom prst="rect">
              <a:avLst/>
            </a:prstGeom>
            <a:solidFill>
              <a:srgbClr val="1227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rgbClr val="122795"/>
                </a:solidFill>
              </a:endParaRPr>
            </a:p>
          </p:txBody>
        </p:sp>
        <p:sp>
          <p:nvSpPr>
            <p:cNvPr id="15" name="Rectangle 8"/>
            <p:cNvSpPr/>
            <p:nvPr>
              <p:custDataLst>
                <p:tags r:id="rId23"/>
              </p:custDataLst>
            </p:nvPr>
          </p:nvSpPr>
          <p:spPr>
            <a:xfrm>
              <a:off x="4551216" y="1898073"/>
              <a:ext cx="1226127" cy="187036"/>
            </a:xfrm>
            <a:prstGeom prst="rect">
              <a:avLst/>
            </a:prstGeom>
            <a:solidFill>
              <a:srgbClr val="1227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n>
                  <a:solidFill>
                    <a:srgbClr val="122795"/>
                  </a:solidFill>
                </a:ln>
                <a:solidFill>
                  <a:srgbClr val="122795"/>
                </a:solidFill>
              </a:endParaRPr>
            </a:p>
          </p:txBody>
        </p:sp>
      </p:grpSp>
      <p:grpSp>
        <p:nvGrpSpPr>
          <p:cNvPr id="9" name="Group 5"/>
          <p:cNvGrpSpPr/>
          <p:nvPr userDrawn="1"/>
        </p:nvGrpSpPr>
        <p:grpSpPr>
          <a:xfrm>
            <a:off x="699249" y="5709808"/>
            <a:ext cx="209306" cy="236179"/>
            <a:chOff x="4551216" y="1039091"/>
            <a:chExt cx="1226129" cy="1046018"/>
          </a:xfrm>
          <a:solidFill>
            <a:schemeClr val="tx1"/>
          </a:solidFill>
        </p:grpSpPr>
        <p:sp>
          <p:nvSpPr>
            <p:cNvPr id="10" name="Rectangle 6"/>
            <p:cNvSpPr/>
            <p:nvPr>
              <p:custDataLst>
                <p:tags r:id="rId18"/>
              </p:custDataLst>
            </p:nvPr>
          </p:nvSpPr>
          <p:spPr>
            <a:xfrm>
              <a:off x="4551218" y="1039091"/>
              <a:ext cx="1226127" cy="187036"/>
            </a:xfrm>
            <a:prstGeom prst="rect">
              <a:avLst/>
            </a:prstGeom>
            <a:solidFill>
              <a:srgbClr val="1227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122795"/>
                </a:solidFill>
              </a:endParaRPr>
            </a:p>
          </p:txBody>
        </p:sp>
        <p:sp>
          <p:nvSpPr>
            <p:cNvPr id="13" name="Rectangle 7"/>
            <p:cNvSpPr/>
            <p:nvPr>
              <p:custDataLst>
                <p:tags r:id="rId19"/>
              </p:custDataLst>
            </p:nvPr>
          </p:nvSpPr>
          <p:spPr>
            <a:xfrm>
              <a:off x="4551217" y="1468582"/>
              <a:ext cx="1226127" cy="187036"/>
            </a:xfrm>
            <a:prstGeom prst="rect">
              <a:avLst/>
            </a:prstGeom>
            <a:solidFill>
              <a:srgbClr val="1227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122795"/>
                </a:solidFill>
              </a:endParaRPr>
            </a:p>
          </p:txBody>
        </p:sp>
        <p:sp>
          <p:nvSpPr>
            <p:cNvPr id="16" name="Rectangle 8"/>
            <p:cNvSpPr/>
            <p:nvPr>
              <p:custDataLst>
                <p:tags r:id="rId20"/>
              </p:custDataLst>
            </p:nvPr>
          </p:nvSpPr>
          <p:spPr>
            <a:xfrm>
              <a:off x="4551216" y="1898073"/>
              <a:ext cx="1226127" cy="187036"/>
            </a:xfrm>
            <a:prstGeom prst="rect">
              <a:avLst/>
            </a:prstGeom>
            <a:solidFill>
              <a:srgbClr val="1227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122795"/>
                  </a:solidFill>
                </a:ln>
                <a:solidFill>
                  <a:srgbClr val="122795"/>
                </a:solidFill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tags" Target="../tags/tag172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171.xml"/><Relationship Id="rId1" Type="http://schemas.openxmlformats.org/officeDocument/2006/relationships/tags" Target="../tags/tag170.xml"/><Relationship Id="rId6" Type="http://schemas.openxmlformats.org/officeDocument/2006/relationships/tags" Target="../tags/tag175.xml"/><Relationship Id="rId5" Type="http://schemas.openxmlformats.org/officeDocument/2006/relationships/tags" Target="../tags/tag174.xml"/><Relationship Id="rId10" Type="http://schemas.openxmlformats.org/officeDocument/2006/relationships/image" Target="../media/image3.png"/><Relationship Id="rId4" Type="http://schemas.openxmlformats.org/officeDocument/2006/relationships/tags" Target="../tags/tag173.xml"/><Relationship Id="rId9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22.xml"/><Relationship Id="rId1" Type="http://schemas.openxmlformats.org/officeDocument/2006/relationships/tags" Target="../tags/tag184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Layout" Target="../slideLayouts/slideLayout22.xml"/><Relationship Id="rId1" Type="http://schemas.openxmlformats.org/officeDocument/2006/relationships/tags" Target="../tags/tag185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Layout" Target="../slideLayouts/slideLayout22.xml"/><Relationship Id="rId1" Type="http://schemas.openxmlformats.org/officeDocument/2006/relationships/tags" Target="../tags/tag186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slideLayout" Target="../slideLayouts/slideLayout22.xml"/><Relationship Id="rId1" Type="http://schemas.openxmlformats.org/officeDocument/2006/relationships/tags" Target="../tags/tag187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Layout" Target="../slideLayouts/slideLayout22.xml"/><Relationship Id="rId1" Type="http://schemas.openxmlformats.org/officeDocument/2006/relationships/tags" Target="../tags/tag188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2.xml"/><Relationship Id="rId1" Type="http://schemas.openxmlformats.org/officeDocument/2006/relationships/tags" Target="../tags/tag18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slideLayout" Target="../slideLayouts/slideLayout22.xml"/><Relationship Id="rId1" Type="http://schemas.openxmlformats.org/officeDocument/2006/relationships/tags" Target="../tags/tag190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2.xml"/><Relationship Id="rId1" Type="http://schemas.openxmlformats.org/officeDocument/2006/relationships/tags" Target="../tags/tag19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slideLayout" Target="../slideLayouts/slideLayout22.xml"/><Relationship Id="rId1" Type="http://schemas.openxmlformats.org/officeDocument/2006/relationships/tags" Target="../tags/tag192.xml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slideLayout" Target="../slideLayouts/slideLayout22.xml"/><Relationship Id="rId1" Type="http://schemas.openxmlformats.org/officeDocument/2006/relationships/tags" Target="../tags/tag193.xml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2.xml"/><Relationship Id="rId1" Type="http://schemas.openxmlformats.org/officeDocument/2006/relationships/tags" Target="../tags/tag17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slideLayout" Target="../slideLayouts/slideLayout22.xml"/><Relationship Id="rId1" Type="http://schemas.openxmlformats.org/officeDocument/2006/relationships/tags" Target="../tags/tag194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tags" Target="../tags/tag202.xml"/><Relationship Id="rId3" Type="http://schemas.openxmlformats.org/officeDocument/2006/relationships/tags" Target="../tags/tag197.xml"/><Relationship Id="rId7" Type="http://schemas.openxmlformats.org/officeDocument/2006/relationships/tags" Target="../tags/tag201.xml"/><Relationship Id="rId12" Type="http://schemas.openxmlformats.org/officeDocument/2006/relationships/image" Target="../media/image3.png"/><Relationship Id="rId2" Type="http://schemas.openxmlformats.org/officeDocument/2006/relationships/tags" Target="../tags/tag196.xml"/><Relationship Id="rId1" Type="http://schemas.openxmlformats.org/officeDocument/2006/relationships/tags" Target="../tags/tag195.xml"/><Relationship Id="rId6" Type="http://schemas.openxmlformats.org/officeDocument/2006/relationships/tags" Target="../tags/tag200.xml"/><Relationship Id="rId11" Type="http://schemas.openxmlformats.org/officeDocument/2006/relationships/image" Target="../media/image2.png"/><Relationship Id="rId5" Type="http://schemas.openxmlformats.org/officeDocument/2006/relationships/tags" Target="../tags/tag199.xml"/><Relationship Id="rId10" Type="http://schemas.openxmlformats.org/officeDocument/2006/relationships/image" Target="../media/image1.png"/><Relationship Id="rId4" Type="http://schemas.openxmlformats.org/officeDocument/2006/relationships/tags" Target="../tags/tag198.xml"/><Relationship Id="rId9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2.xml"/><Relationship Id="rId1" Type="http://schemas.openxmlformats.org/officeDocument/2006/relationships/tags" Target="../tags/tag17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22.xml"/><Relationship Id="rId1" Type="http://schemas.openxmlformats.org/officeDocument/2006/relationships/tags" Target="../tags/tag178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22.xml"/><Relationship Id="rId1" Type="http://schemas.openxmlformats.org/officeDocument/2006/relationships/tags" Target="../tags/tag179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22.xml"/><Relationship Id="rId1" Type="http://schemas.openxmlformats.org/officeDocument/2006/relationships/tags" Target="../tags/tag180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2.xml"/><Relationship Id="rId1" Type="http://schemas.openxmlformats.org/officeDocument/2006/relationships/tags" Target="../tags/tag18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2.xml"/><Relationship Id="rId1" Type="http://schemas.openxmlformats.org/officeDocument/2006/relationships/tags" Target="../tags/tag18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2.xml"/><Relationship Id="rId1" Type="http://schemas.openxmlformats.org/officeDocument/2006/relationships/tags" Target="../tags/tag18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 descr="11冬令营改色_复制-03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8"/>
          <a:srcRect t="47037" r="9318"/>
          <a:stretch>
            <a:fillRect/>
          </a:stretch>
        </p:blipFill>
        <p:spPr>
          <a:xfrm>
            <a:off x="5567045" y="770890"/>
            <a:ext cx="6367780" cy="6605270"/>
          </a:xfrm>
          <a:prstGeom prst="rect">
            <a:avLst/>
          </a:prstGeom>
        </p:spPr>
      </p:pic>
      <p:pic>
        <p:nvPicPr>
          <p:cNvPr id="8" name="图片 7" descr="科创学院logo-横版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650240" y="628650"/>
            <a:ext cx="1298575" cy="575310"/>
          </a:xfrm>
          <a:prstGeom prst="rect">
            <a:avLst/>
          </a:prstGeom>
        </p:spPr>
      </p:pic>
      <p:pic>
        <p:nvPicPr>
          <p:cNvPr id="9" name="图片 8" descr="1-02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10"/>
          <a:srcRect l="3005" t="69346" r="90783" b="23349"/>
          <a:stretch>
            <a:fillRect/>
          </a:stretch>
        </p:blipFill>
        <p:spPr>
          <a:xfrm>
            <a:off x="988695" y="4380230"/>
            <a:ext cx="371475" cy="278130"/>
          </a:xfrm>
          <a:prstGeom prst="rect">
            <a:avLst/>
          </a:prstGeom>
        </p:spPr>
      </p:pic>
      <p:sp>
        <p:nvSpPr>
          <p:cNvPr id="2" name="文本框 1"/>
          <p:cNvSpPr txBox="1"/>
          <p:nvPr userDrawn="1">
            <p:custDataLst>
              <p:tags r:id="rId4"/>
            </p:custDataLst>
          </p:nvPr>
        </p:nvSpPr>
        <p:spPr>
          <a:xfrm>
            <a:off x="861695" y="1740535"/>
            <a:ext cx="51104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solidFill>
                  <a:srgbClr val="122795"/>
                </a:solidFill>
                <a:latin typeface="Microsoft YaHei Bold" panose="020B0503020204020204" charset="-122"/>
                <a:ea typeface="Microsoft YaHei Bold" panose="020B0503020204020204" charset="-122"/>
              </a:rPr>
              <a:t>代码规范与软件开发</a:t>
            </a:r>
          </a:p>
        </p:txBody>
      </p:sp>
      <p:sp>
        <p:nvSpPr>
          <p:cNvPr id="4" name="文本框 3"/>
          <p:cNvSpPr txBox="1"/>
          <p:nvPr userDrawn="1">
            <p:custDataLst>
              <p:tags r:id="rId5"/>
            </p:custDataLst>
          </p:nvPr>
        </p:nvSpPr>
        <p:spPr>
          <a:xfrm>
            <a:off x="1360170" y="4313555"/>
            <a:ext cx="3083560" cy="7875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b="1" dirty="0">
                <a:solidFill>
                  <a:srgbClr val="202020"/>
                </a:solidFill>
                <a:latin typeface="Microsoft YaHei Bold" panose="020B0503020204020204" charset="-122"/>
                <a:ea typeface="Microsoft YaHei Bold" panose="020B0503020204020204" charset="-122"/>
                <a:cs typeface="Microsoft YaHei Bold" panose="020B0503020204020204" charset="-122"/>
              </a:rPr>
              <a:t>2024</a:t>
            </a:r>
            <a:r>
              <a:rPr lang="zh-CN" altLang="en-US" sz="1600" b="1" dirty="0">
                <a:solidFill>
                  <a:srgbClr val="202020"/>
                </a:solidFill>
                <a:latin typeface="Microsoft YaHei Bold" panose="020B0503020204020204" charset="-122"/>
                <a:ea typeface="Microsoft YaHei Bold" panose="020B0503020204020204" charset="-122"/>
                <a:cs typeface="Microsoft YaHei Bold" panose="020B0503020204020204" charset="-122"/>
              </a:rPr>
              <a:t>年</a:t>
            </a:r>
            <a:r>
              <a:rPr lang="en-US" altLang="zh-CN" sz="1600" b="1" dirty="0">
                <a:solidFill>
                  <a:srgbClr val="202020"/>
                </a:solidFill>
                <a:latin typeface="Microsoft YaHei Bold" panose="020B0503020204020204" charset="-122"/>
                <a:ea typeface="Microsoft YaHei Bold" panose="020B0503020204020204" charset="-122"/>
                <a:cs typeface="Microsoft YaHei Bold" panose="020B0503020204020204" charset="-122"/>
              </a:rPr>
              <a:t>1</a:t>
            </a:r>
            <a:r>
              <a:rPr lang="zh-CN" altLang="en-US" sz="1600" b="1" dirty="0">
                <a:solidFill>
                  <a:srgbClr val="202020"/>
                </a:solidFill>
                <a:latin typeface="Microsoft YaHei Bold" panose="020B0503020204020204" charset="-122"/>
                <a:ea typeface="Microsoft YaHei Bold" panose="020B0503020204020204" charset="-122"/>
                <a:cs typeface="Microsoft YaHei Bold" panose="020B0503020204020204" charset="-122"/>
              </a:rPr>
              <a:t>月</a:t>
            </a:r>
            <a:r>
              <a:rPr lang="en-US" altLang="zh-CN" sz="1600" b="1" dirty="0">
                <a:solidFill>
                  <a:srgbClr val="202020"/>
                </a:solidFill>
                <a:latin typeface="Microsoft YaHei Bold" panose="020B0503020204020204" charset="-122"/>
                <a:ea typeface="Microsoft YaHei Bold" panose="020B0503020204020204" charset="-122"/>
                <a:cs typeface="Microsoft YaHei Bold" panose="020B0503020204020204" charset="-122"/>
              </a:rPr>
              <a:t>30</a:t>
            </a:r>
            <a:r>
              <a:rPr lang="zh-CN" altLang="en-US" sz="1600" b="1" dirty="0">
                <a:solidFill>
                  <a:srgbClr val="202020"/>
                </a:solidFill>
                <a:latin typeface="Microsoft YaHei Bold" panose="020B0503020204020204" charset="-122"/>
                <a:ea typeface="Microsoft YaHei Bold" panose="020B0503020204020204" charset="-122"/>
                <a:cs typeface="Microsoft YaHei Bold" panose="020B0503020204020204" charset="-122"/>
              </a:rPr>
              <a:t>日</a:t>
            </a:r>
            <a:endParaRPr lang="en-US" altLang="zh-CN" sz="1600" b="1" dirty="0">
              <a:solidFill>
                <a:srgbClr val="202020"/>
              </a:solidFill>
              <a:latin typeface="Microsoft YaHei Bold" panose="020B0503020204020204" charset="-122"/>
              <a:ea typeface="Microsoft YaHei Bold" panose="020B0503020204020204" charset="-122"/>
              <a:cs typeface="Microsoft YaHei Bold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b="1" dirty="0">
                <a:solidFill>
                  <a:srgbClr val="202020"/>
                </a:solidFill>
                <a:latin typeface="Microsoft YaHei Bold" panose="020B0503020204020204" charset="-122"/>
                <a:ea typeface="Microsoft YaHei Bold" panose="020B0503020204020204" charset="-122"/>
                <a:cs typeface="Microsoft YaHei Bold" panose="020B0503020204020204" charset="-122"/>
              </a:rPr>
              <a:t>主讲人：周子皓</a:t>
            </a:r>
          </a:p>
        </p:txBody>
      </p:sp>
      <p:pic>
        <p:nvPicPr>
          <p:cNvPr id="6" name="图片 5" descr="1-02"/>
          <p:cNvPicPr>
            <a:picLocks noChangeAspect="1"/>
          </p:cNvPicPr>
          <p:nvPr userDrawn="1">
            <p:custDataLst>
              <p:tags r:id="rId6"/>
            </p:custDataLst>
          </p:nvPr>
        </p:nvPicPr>
        <p:blipFill>
          <a:blip r:embed="rId10"/>
          <a:srcRect l="3005" t="77802" r="90783" b="10824"/>
          <a:stretch>
            <a:fillRect/>
          </a:stretch>
        </p:blipFill>
        <p:spPr>
          <a:xfrm>
            <a:off x="988695" y="4710430"/>
            <a:ext cx="371475" cy="43307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文本框 59"/>
          <p:cNvSpPr txBox="1"/>
          <p:nvPr userDrawn="1">
            <p:custDataLst>
              <p:tags r:id="rId1"/>
            </p:custDataLst>
          </p:nvPr>
        </p:nvSpPr>
        <p:spPr>
          <a:xfrm>
            <a:off x="1313180" y="986155"/>
            <a:ext cx="51104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dirty="0">
                <a:solidFill>
                  <a:srgbClr val="122795"/>
                </a:solidFill>
                <a:latin typeface="Microsoft YaHei Bold" panose="020B0503020204020204" charset="-122"/>
                <a:ea typeface="Microsoft YaHei Bold" panose="020B0503020204020204" charset="-122"/>
              </a:rPr>
              <a:t>面向过程开发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122795"/>
              </a:solidFill>
              <a:effectLst/>
              <a:uLnTx/>
              <a:uFillTx/>
              <a:latin typeface="Microsoft YaHei Bold" panose="020B0503020204020204" charset="-122"/>
              <a:ea typeface="Microsoft YaHei Bold" panose="020B0503020204020204" charset="-122"/>
              <a:cs typeface="+mn-cs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78367ED-4307-99E6-3277-9275454479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3180" y="1560830"/>
            <a:ext cx="4380806" cy="451612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A1F0248-0E21-BC27-446A-6FE3AAC7C2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560830"/>
            <a:ext cx="4498091" cy="4516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4128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文本框 59"/>
          <p:cNvSpPr txBox="1"/>
          <p:nvPr userDrawn="1">
            <p:custDataLst>
              <p:tags r:id="rId1"/>
            </p:custDataLst>
          </p:nvPr>
        </p:nvSpPr>
        <p:spPr>
          <a:xfrm>
            <a:off x="1313180" y="986155"/>
            <a:ext cx="51104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dirty="0">
                <a:solidFill>
                  <a:srgbClr val="122795"/>
                </a:solidFill>
                <a:latin typeface="Microsoft YaHei Bold" panose="020B0503020204020204" charset="-122"/>
                <a:ea typeface="Microsoft YaHei Bold" panose="020B0503020204020204" charset="-122"/>
              </a:rPr>
              <a:t>面向过程开发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122795"/>
              </a:solidFill>
              <a:effectLst/>
              <a:uLnTx/>
              <a:uFillTx/>
              <a:latin typeface="Microsoft YaHei Bold" panose="020B0503020204020204" charset="-122"/>
              <a:ea typeface="Microsoft YaHei Bold" panose="020B0503020204020204" charset="-122"/>
              <a:cs typeface="+mn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6050036-16AC-F299-9048-5D300D01F5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3180" y="1590571"/>
            <a:ext cx="3916468" cy="486102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E654A17-A9E6-86AB-048C-6D1DC0E925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590571"/>
            <a:ext cx="3975487" cy="1838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5508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文本框 59"/>
          <p:cNvSpPr txBox="1"/>
          <p:nvPr userDrawn="1">
            <p:custDataLst>
              <p:tags r:id="rId1"/>
            </p:custDataLst>
          </p:nvPr>
        </p:nvSpPr>
        <p:spPr>
          <a:xfrm>
            <a:off x="1313180" y="986155"/>
            <a:ext cx="51104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dirty="0">
                <a:solidFill>
                  <a:srgbClr val="122795"/>
                </a:solidFill>
                <a:latin typeface="Microsoft YaHei Bold" panose="020B0503020204020204" charset="-122"/>
                <a:ea typeface="Microsoft YaHei Bold" panose="020B0503020204020204" charset="-122"/>
              </a:rPr>
              <a:t>面向过程开发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122795"/>
              </a:solidFill>
              <a:effectLst/>
              <a:uLnTx/>
              <a:uFillTx/>
              <a:latin typeface="Microsoft YaHei Bold" panose="020B0503020204020204" charset="-122"/>
              <a:ea typeface="Microsoft YaHei Bold" panose="020B0503020204020204" charset="-122"/>
              <a:cs typeface="+mn-cs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EFF476A-0D42-182B-A28A-0D0F057281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3180" y="1612779"/>
            <a:ext cx="6242371" cy="471194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DD8CBE9-EAF9-DE17-207B-11B69107FF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5934" y="3346407"/>
            <a:ext cx="5562886" cy="1663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9935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文本框 59"/>
          <p:cNvSpPr txBox="1"/>
          <p:nvPr userDrawn="1">
            <p:custDataLst>
              <p:tags r:id="rId1"/>
            </p:custDataLst>
          </p:nvPr>
        </p:nvSpPr>
        <p:spPr>
          <a:xfrm>
            <a:off x="1313180" y="986155"/>
            <a:ext cx="51104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dirty="0">
                <a:solidFill>
                  <a:srgbClr val="122795"/>
                </a:solidFill>
                <a:latin typeface="Microsoft YaHei Bold" panose="020B0503020204020204" charset="-122"/>
                <a:ea typeface="Microsoft YaHei Bold" panose="020B0503020204020204" charset="-122"/>
              </a:rPr>
              <a:t>面向过程开发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122795"/>
              </a:solidFill>
              <a:effectLst/>
              <a:uLnTx/>
              <a:uFillTx/>
              <a:latin typeface="Microsoft YaHei Bold" panose="020B0503020204020204" charset="-122"/>
              <a:ea typeface="Microsoft YaHei Bold" panose="020B0503020204020204" charset="-122"/>
              <a:cs typeface="+mn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C399843-B812-3AE4-2B67-2568C86281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3180" y="1492119"/>
            <a:ext cx="6216970" cy="508026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2E2C6F6-19EB-0BD6-07F1-268CB95FDF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5934" y="3209881"/>
            <a:ext cx="5562886" cy="1644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3959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文本框 59"/>
          <p:cNvSpPr txBox="1"/>
          <p:nvPr userDrawn="1">
            <p:custDataLst>
              <p:tags r:id="rId1"/>
            </p:custDataLst>
          </p:nvPr>
        </p:nvSpPr>
        <p:spPr>
          <a:xfrm>
            <a:off x="1313180" y="986155"/>
            <a:ext cx="51104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dirty="0">
                <a:solidFill>
                  <a:srgbClr val="122795"/>
                </a:solidFill>
                <a:latin typeface="Microsoft YaHei Bold" panose="020B0503020204020204" charset="-122"/>
                <a:ea typeface="Microsoft YaHei Bold" panose="020B0503020204020204" charset="-122"/>
              </a:rPr>
              <a:t>面向过程开发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122795"/>
              </a:solidFill>
              <a:effectLst/>
              <a:uLnTx/>
              <a:uFillTx/>
              <a:latin typeface="Microsoft YaHei Bold" panose="020B0503020204020204" charset="-122"/>
              <a:ea typeface="Microsoft YaHei Bold" panose="020B0503020204020204" charset="-122"/>
              <a:cs typeface="+mn-cs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BFF19DB-06A2-D0DE-BD55-9FEDA0532C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3180" y="1625508"/>
            <a:ext cx="5170170" cy="467620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5C01187-D1E8-B5D5-042D-1DD2E64416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4566" y="596900"/>
            <a:ext cx="1779012" cy="5704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9145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文本框 59"/>
          <p:cNvSpPr txBox="1"/>
          <p:nvPr userDrawn="1">
            <p:custDataLst>
              <p:tags r:id="rId1"/>
            </p:custDataLst>
          </p:nvPr>
        </p:nvSpPr>
        <p:spPr>
          <a:xfrm>
            <a:off x="1313180" y="986155"/>
            <a:ext cx="51104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dirty="0">
                <a:solidFill>
                  <a:srgbClr val="122795"/>
                </a:solidFill>
                <a:latin typeface="Microsoft YaHei Bold" panose="020B0503020204020204" charset="-122"/>
                <a:ea typeface="Microsoft YaHei Bold" panose="020B0503020204020204" charset="-122"/>
              </a:rPr>
              <a:t>面向对象开发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122795"/>
              </a:solidFill>
              <a:effectLst/>
              <a:uLnTx/>
              <a:uFillTx/>
              <a:latin typeface="Microsoft YaHei Bold" panose="020B0503020204020204" charset="-122"/>
              <a:ea typeface="Microsoft YaHei Bold" panose="020B0503020204020204" charset="-122"/>
              <a:cs typeface="+mn-cs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74DC3A7-7079-F915-0377-27A0A714C6C1}"/>
              </a:ext>
            </a:extLst>
          </p:cNvPr>
          <p:cNvSpPr txBox="1"/>
          <p:nvPr/>
        </p:nvSpPr>
        <p:spPr>
          <a:xfrm>
            <a:off x="1313180" y="1446530"/>
            <a:ext cx="3916457" cy="1691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>方块的属性</a:t>
            </a:r>
            <a:endParaRPr lang="en-US" altLang="zh-CN" sz="24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/>
              <a:t>这个方块属于哪个游戏中</a:t>
            </a:r>
            <a:endParaRPr lang="en-US" altLang="zh-CN" sz="24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/>
              <a:t>这个方块左上角的行列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DC0838A-5CEF-11A3-F643-D5586BBE37A1}"/>
              </a:ext>
            </a:extLst>
          </p:cNvPr>
          <p:cNvSpPr txBox="1"/>
          <p:nvPr/>
        </p:nvSpPr>
        <p:spPr>
          <a:xfrm>
            <a:off x="6096000" y="1446530"/>
            <a:ext cx="4532010" cy="33530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>方块的方法</a:t>
            </a:r>
            <a:endParaRPr lang="en-US" altLang="zh-CN" sz="24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/>
              <a:t>判定是否可以向某个方向移动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/>
              <a:t>向某个方向移动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/>
              <a:t>输出可视化的字符统计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/>
              <a:t>评估这个方块的价值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/>
              <a:t>复制这个方块</a:t>
            </a:r>
          </a:p>
        </p:txBody>
      </p:sp>
    </p:spTree>
    <p:extLst>
      <p:ext uri="{BB962C8B-B14F-4D97-AF65-F5344CB8AC3E}">
        <p14:creationId xmlns:p14="http://schemas.microsoft.com/office/powerpoint/2010/main" val="26032746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文本框 59"/>
          <p:cNvSpPr txBox="1"/>
          <p:nvPr userDrawn="1">
            <p:custDataLst>
              <p:tags r:id="rId1"/>
            </p:custDataLst>
          </p:nvPr>
        </p:nvSpPr>
        <p:spPr>
          <a:xfrm>
            <a:off x="1313180" y="986155"/>
            <a:ext cx="51104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dirty="0">
                <a:solidFill>
                  <a:srgbClr val="122795"/>
                </a:solidFill>
                <a:latin typeface="Microsoft YaHei Bold" panose="020B0503020204020204" charset="-122"/>
                <a:ea typeface="Microsoft YaHei Bold" panose="020B0503020204020204" charset="-122"/>
              </a:rPr>
              <a:t>面向对象开发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122795"/>
              </a:solidFill>
              <a:effectLst/>
              <a:uLnTx/>
              <a:uFillTx/>
              <a:latin typeface="Microsoft YaHei Bold" panose="020B0503020204020204" charset="-122"/>
              <a:ea typeface="Microsoft YaHei Bold" panose="020B0503020204020204" charset="-122"/>
              <a:cs typeface="+mn-cs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48205E2-F564-8AB5-BBE8-5B40E81486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3180" y="1596973"/>
            <a:ext cx="5118042" cy="366405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7125378-A53D-A3F6-95CE-EEC287F7F4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3961" y="369240"/>
            <a:ext cx="5110480" cy="6119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6096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文本框 59"/>
          <p:cNvSpPr txBox="1"/>
          <p:nvPr userDrawn="1">
            <p:custDataLst>
              <p:tags r:id="rId1"/>
            </p:custDataLst>
          </p:nvPr>
        </p:nvSpPr>
        <p:spPr>
          <a:xfrm>
            <a:off x="1313180" y="986155"/>
            <a:ext cx="51104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dirty="0">
                <a:solidFill>
                  <a:srgbClr val="122795"/>
                </a:solidFill>
                <a:latin typeface="Microsoft YaHei Bold" panose="020B0503020204020204" charset="-122"/>
                <a:ea typeface="Microsoft YaHei Bold" panose="020B0503020204020204" charset="-122"/>
              </a:rPr>
              <a:t>面向对象开发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122795"/>
              </a:solidFill>
              <a:effectLst/>
              <a:uLnTx/>
              <a:uFillTx/>
              <a:latin typeface="Microsoft YaHei Bold" panose="020B0503020204020204" charset="-122"/>
              <a:ea typeface="Microsoft YaHei Bold" panose="020B0503020204020204" charset="-122"/>
              <a:cs typeface="+mn-cs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74DC3A7-7079-F915-0377-27A0A714C6C1}"/>
              </a:ext>
            </a:extLst>
          </p:cNvPr>
          <p:cNvSpPr txBox="1"/>
          <p:nvPr/>
        </p:nvSpPr>
        <p:spPr>
          <a:xfrm>
            <a:off x="1313180" y="1446530"/>
            <a:ext cx="2993127" cy="33530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>游戏的属性</a:t>
            </a:r>
            <a:endParaRPr lang="en-US" altLang="zh-CN" sz="24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/>
              <a:t>游戏中的所有方块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/>
              <a:t>一共几行几列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/>
              <a:t>已经移动了多少步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/>
              <a:t>上一个游戏状态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/>
              <a:t>当前游戏的地图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DC0838A-5CEF-11A3-F643-D5586BBE37A1}"/>
              </a:ext>
            </a:extLst>
          </p:cNvPr>
          <p:cNvSpPr txBox="1"/>
          <p:nvPr/>
        </p:nvSpPr>
        <p:spPr>
          <a:xfrm>
            <a:off x="6096000" y="1446530"/>
            <a:ext cx="2685351" cy="39070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>游戏的方法</a:t>
            </a:r>
            <a:endParaRPr lang="en-US" altLang="zh-CN" sz="24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/>
              <a:t>清空地图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/>
              <a:t>计算地图状态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/>
              <a:t>打印地图状态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/>
              <a:t>转换为字符串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/>
              <a:t>评估游戏的价值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/>
              <a:t>复制这个游戏</a:t>
            </a:r>
          </a:p>
        </p:txBody>
      </p:sp>
    </p:spTree>
    <p:extLst>
      <p:ext uri="{BB962C8B-B14F-4D97-AF65-F5344CB8AC3E}">
        <p14:creationId xmlns:p14="http://schemas.microsoft.com/office/powerpoint/2010/main" val="32554691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文本框 59"/>
          <p:cNvSpPr txBox="1"/>
          <p:nvPr userDrawn="1">
            <p:custDataLst>
              <p:tags r:id="rId1"/>
            </p:custDataLst>
          </p:nvPr>
        </p:nvSpPr>
        <p:spPr>
          <a:xfrm>
            <a:off x="1313180" y="986155"/>
            <a:ext cx="51104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dirty="0">
                <a:solidFill>
                  <a:srgbClr val="122795"/>
                </a:solidFill>
                <a:latin typeface="Microsoft YaHei Bold" panose="020B0503020204020204" charset="-122"/>
                <a:ea typeface="Microsoft YaHei Bold" panose="020B0503020204020204" charset="-122"/>
              </a:rPr>
              <a:t>面向对象开发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122795"/>
              </a:solidFill>
              <a:effectLst/>
              <a:uLnTx/>
              <a:uFillTx/>
              <a:latin typeface="Microsoft YaHei Bold" panose="020B0503020204020204" charset="-122"/>
              <a:ea typeface="Microsoft YaHei Bold" panose="020B0503020204020204" charset="-122"/>
              <a:cs typeface="+mn-cs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CFA3B45-D493-A4DC-D962-B70F3B7243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3180" y="1529080"/>
            <a:ext cx="3479979" cy="505486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9A2F163-B5EB-B191-D39C-9962F1E51E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4969" y="1529080"/>
            <a:ext cx="5092962" cy="5048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5829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文本框 59"/>
          <p:cNvSpPr txBox="1"/>
          <p:nvPr userDrawn="1">
            <p:custDataLst>
              <p:tags r:id="rId1"/>
            </p:custDataLst>
          </p:nvPr>
        </p:nvSpPr>
        <p:spPr>
          <a:xfrm>
            <a:off x="1313180" y="986155"/>
            <a:ext cx="51104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dirty="0">
                <a:solidFill>
                  <a:srgbClr val="122795"/>
                </a:solidFill>
                <a:latin typeface="Microsoft YaHei Bold" panose="020B0503020204020204" charset="-122"/>
                <a:ea typeface="Microsoft YaHei Bold" panose="020B0503020204020204" charset="-122"/>
              </a:rPr>
              <a:t>面向对象开发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122795"/>
              </a:solidFill>
              <a:effectLst/>
              <a:uLnTx/>
              <a:uFillTx/>
              <a:latin typeface="Microsoft YaHei Bold" panose="020B0503020204020204" charset="-122"/>
              <a:ea typeface="Microsoft YaHei Bold" panose="020B0503020204020204" charset="-122"/>
              <a:cs typeface="+mn-cs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CFA3B45-D493-A4DC-D962-B70F3B7243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3180" y="1529080"/>
            <a:ext cx="3479979" cy="505486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912F3325-D121-DEFC-7E12-06772CD154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5600" y="519378"/>
            <a:ext cx="5842300" cy="6064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2587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文本框 59"/>
          <p:cNvSpPr txBox="1"/>
          <p:nvPr userDrawn="1">
            <p:custDataLst>
              <p:tags r:id="rId1"/>
            </p:custDataLst>
          </p:nvPr>
        </p:nvSpPr>
        <p:spPr>
          <a:xfrm>
            <a:off x="1313180" y="986155"/>
            <a:ext cx="51104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dirty="0">
                <a:solidFill>
                  <a:srgbClr val="122795"/>
                </a:solidFill>
                <a:latin typeface="Microsoft YaHei Bold" panose="020B0503020204020204" charset="-122"/>
                <a:ea typeface="Microsoft YaHei Bold" panose="020B0503020204020204" charset="-122"/>
              </a:rPr>
              <a:t>命名含义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122795"/>
              </a:solidFill>
              <a:effectLst/>
              <a:uLnTx/>
              <a:uFillTx/>
              <a:latin typeface="Microsoft YaHei Bold" panose="020B0503020204020204" charset="-122"/>
              <a:ea typeface="Microsoft YaHei Bold" panose="020B0503020204020204" charset="-122"/>
              <a:cs typeface="+mn-cs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A00518F-650D-47C8-6F71-C4D8F82E8231}"/>
              </a:ext>
            </a:extLst>
          </p:cNvPr>
          <p:cNvSpPr txBox="1"/>
          <p:nvPr/>
        </p:nvSpPr>
        <p:spPr>
          <a:xfrm>
            <a:off x="1313180" y="1446530"/>
            <a:ext cx="9163534" cy="22510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 err="1"/>
              <a:t>userCount</a:t>
            </a:r>
            <a:r>
              <a:rPr lang="en-US" altLang="zh-CN" sz="2400" dirty="0"/>
              <a:t> &amp; count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 err="1"/>
              <a:t>numpy</a:t>
            </a:r>
            <a:r>
              <a:rPr lang="en-US" altLang="zh-CN" sz="2400" dirty="0"/>
              <a:t> -&gt; np &amp; high score -&gt; </a:t>
            </a:r>
            <a:r>
              <a:rPr lang="en-US" altLang="zh-CN" sz="2400" dirty="0" err="1"/>
              <a:t>hs</a:t>
            </a:r>
            <a:endParaRPr lang="en-US" altLang="zh-CN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 err="1"/>
              <a:t>getStatusCode</a:t>
            </a:r>
            <a:r>
              <a:rPr lang="en-US" altLang="zh-CN" sz="2400" dirty="0"/>
              <a:t> &amp; </a:t>
            </a:r>
            <a:r>
              <a:rPr lang="en-US" altLang="zh-CN" sz="2400" dirty="0" err="1"/>
              <a:t>getStatusCodeAccordingToCalculationResult</a:t>
            </a:r>
            <a:r>
              <a:rPr lang="zh-CN" altLang="en-US" sz="2400" dirty="0"/>
              <a:t> </a:t>
            </a:r>
            <a:r>
              <a:rPr lang="en-US" altLang="zh-CN" sz="2400" dirty="0"/>
              <a:t>&amp; </a:t>
            </a:r>
            <a:r>
              <a:rPr lang="en-US" altLang="zh-CN" sz="2400" dirty="0" err="1"/>
              <a:t>getSC</a:t>
            </a:r>
            <a:endParaRPr lang="en-US" altLang="zh-CN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/>
              <a:t>green &amp; lv</a:t>
            </a:r>
          </a:p>
        </p:txBody>
      </p:sp>
    </p:spTree>
    <p:extLst>
      <p:ext uri="{BB962C8B-B14F-4D97-AF65-F5344CB8AC3E}">
        <p14:creationId xmlns:p14="http://schemas.microsoft.com/office/powerpoint/2010/main" val="602973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文本框 59"/>
          <p:cNvSpPr txBox="1"/>
          <p:nvPr userDrawn="1">
            <p:custDataLst>
              <p:tags r:id="rId1"/>
            </p:custDataLst>
          </p:nvPr>
        </p:nvSpPr>
        <p:spPr>
          <a:xfrm>
            <a:off x="1313180" y="986155"/>
            <a:ext cx="51104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dirty="0">
                <a:solidFill>
                  <a:srgbClr val="122795"/>
                </a:solidFill>
                <a:latin typeface="Microsoft YaHei Bold" panose="020B0503020204020204" charset="-122"/>
                <a:ea typeface="Microsoft YaHei Bold" panose="020B0503020204020204" charset="-122"/>
              </a:rPr>
              <a:t>面向对象开发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122795"/>
              </a:solidFill>
              <a:effectLst/>
              <a:uLnTx/>
              <a:uFillTx/>
              <a:latin typeface="Microsoft YaHei Bold" panose="020B0503020204020204" charset="-122"/>
              <a:ea typeface="Microsoft YaHei Bold" panose="020B0503020204020204" charset="-122"/>
              <a:cs typeface="+mn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129EA71-EA87-F05C-7550-8801C9EE95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3929" y="566994"/>
            <a:ext cx="6020109" cy="202575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3976156-8647-0C6E-2521-B8D6FAB81B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2080" y="2682836"/>
            <a:ext cx="2800494" cy="149232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685F7596-E8CB-1D37-D7BC-992BC1914D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9730" y="4265251"/>
            <a:ext cx="5137414" cy="186064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B0073D69-D751-70EB-B117-0624A37078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29754" y="2682836"/>
            <a:ext cx="6058211" cy="3645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2349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11冬令营改色_复制-03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10"/>
          <a:srcRect t="47037" r="9318"/>
          <a:stretch>
            <a:fillRect/>
          </a:stretch>
        </p:blipFill>
        <p:spPr>
          <a:xfrm>
            <a:off x="5567045" y="770890"/>
            <a:ext cx="6367780" cy="6605270"/>
          </a:xfrm>
          <a:prstGeom prst="rect">
            <a:avLst/>
          </a:prstGeom>
        </p:spPr>
      </p:pic>
      <p:pic>
        <p:nvPicPr>
          <p:cNvPr id="10" name="图片 9" descr="科创学院logo-横版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650240" y="628650"/>
            <a:ext cx="1298575" cy="575310"/>
          </a:xfrm>
          <a:prstGeom prst="rect">
            <a:avLst/>
          </a:prstGeom>
        </p:spPr>
      </p:pic>
      <p:pic>
        <p:nvPicPr>
          <p:cNvPr id="11" name="图片 10" descr="1-02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12"/>
          <a:srcRect l="3005" t="69346" r="90783" b="23349"/>
          <a:stretch>
            <a:fillRect/>
          </a:stretch>
        </p:blipFill>
        <p:spPr>
          <a:xfrm>
            <a:off x="650240" y="4281170"/>
            <a:ext cx="371475" cy="278130"/>
          </a:xfrm>
          <a:prstGeom prst="rect">
            <a:avLst/>
          </a:prstGeom>
        </p:spPr>
      </p:pic>
      <p:sp>
        <p:nvSpPr>
          <p:cNvPr id="12" name="文本框 11"/>
          <p:cNvSpPr txBox="1"/>
          <p:nvPr userDrawn="1">
            <p:custDataLst>
              <p:tags r:id="rId4"/>
            </p:custDataLst>
          </p:nvPr>
        </p:nvSpPr>
        <p:spPr>
          <a:xfrm>
            <a:off x="650240" y="2256790"/>
            <a:ext cx="511048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>
                <a:solidFill>
                  <a:srgbClr val="122795"/>
                </a:solidFill>
                <a:latin typeface="Microsoft YaHei Bold" panose="020B0503020204020204" charset="-122"/>
                <a:ea typeface="Microsoft YaHei Bold" panose="020B0503020204020204" charset="-122"/>
              </a:rPr>
              <a:t>感谢观看！</a:t>
            </a:r>
          </a:p>
        </p:txBody>
      </p:sp>
      <p:sp>
        <p:nvSpPr>
          <p:cNvPr id="14" name="文本框 13"/>
          <p:cNvSpPr txBox="1"/>
          <p:nvPr userDrawn="1">
            <p:custDataLst>
              <p:tags r:id="rId5"/>
            </p:custDataLst>
          </p:nvPr>
        </p:nvSpPr>
        <p:spPr>
          <a:xfrm>
            <a:off x="1021715" y="4214495"/>
            <a:ext cx="308356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b="1">
                <a:solidFill>
                  <a:srgbClr val="202020"/>
                </a:solidFill>
                <a:latin typeface="Microsoft YaHei Bold" panose="020B0503020204020204" charset="-122"/>
                <a:ea typeface="Microsoft YaHei Bold" panose="020B0503020204020204" charset="-122"/>
                <a:cs typeface="Microsoft YaHei Bold" panose="020B0503020204020204" charset="-122"/>
              </a:rPr>
              <a:t>2024.1.29</a:t>
            </a:r>
            <a:r>
              <a:rPr lang="zh-CN" altLang="en-US" sz="1600" b="1">
                <a:solidFill>
                  <a:srgbClr val="202020"/>
                </a:solidFill>
                <a:latin typeface="Microsoft YaHei Bold" panose="020B0503020204020204" charset="-122"/>
                <a:ea typeface="Microsoft YaHei Bold" panose="020B0503020204020204" charset="-122"/>
                <a:cs typeface="Microsoft YaHei Bold" panose="020B0503020204020204" charset="-122"/>
              </a:rPr>
              <a:t>—</a:t>
            </a:r>
            <a:r>
              <a:rPr lang="en-US" altLang="zh-CN" sz="1600" b="1">
                <a:solidFill>
                  <a:srgbClr val="202020"/>
                </a:solidFill>
                <a:latin typeface="Microsoft YaHei Bold" panose="020B0503020204020204" charset="-122"/>
                <a:ea typeface="Microsoft YaHei Bold" panose="020B0503020204020204" charset="-122"/>
                <a:cs typeface="Microsoft YaHei Bold" panose="020B0503020204020204" charset="-122"/>
              </a:rPr>
              <a:t>2.5</a:t>
            </a:r>
          </a:p>
          <a:p>
            <a:pPr>
              <a:lnSpc>
                <a:spcPct val="150000"/>
              </a:lnSpc>
            </a:pPr>
            <a:r>
              <a:rPr lang="zh-CN" altLang="en-US" sz="1600" b="1">
                <a:solidFill>
                  <a:srgbClr val="202020"/>
                </a:solidFill>
                <a:latin typeface="Microsoft YaHei Bold" panose="020B0503020204020204" charset="-122"/>
                <a:ea typeface="Microsoft YaHei Bold" panose="020B0503020204020204" charset="-122"/>
                <a:cs typeface="Microsoft YaHei Bold" panose="020B0503020204020204" charset="-122"/>
              </a:rPr>
              <a:t>深圳科创学院（南山总部）</a:t>
            </a:r>
          </a:p>
        </p:txBody>
      </p:sp>
      <p:sp>
        <p:nvSpPr>
          <p:cNvPr id="15" name="圆角矩形 14"/>
          <p:cNvSpPr/>
          <p:nvPr userDrawn="1">
            <p:custDataLst>
              <p:tags r:id="rId6"/>
            </p:custDataLst>
          </p:nvPr>
        </p:nvSpPr>
        <p:spPr>
          <a:xfrm>
            <a:off x="703580" y="3069590"/>
            <a:ext cx="1763395" cy="370205"/>
          </a:xfrm>
          <a:prstGeom prst="roundRect">
            <a:avLst/>
          </a:prstGeom>
          <a:solidFill>
            <a:srgbClr val="122795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 userDrawn="1">
            <p:custDataLst>
              <p:tags r:id="rId7"/>
            </p:custDataLst>
          </p:nvPr>
        </p:nvSpPr>
        <p:spPr>
          <a:xfrm>
            <a:off x="756920" y="3082925"/>
            <a:ext cx="511048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>
                <a:solidFill>
                  <a:srgbClr val="D7F8E8"/>
                </a:solidFill>
                <a:latin typeface="Microsoft YaHei" panose="020B0503020204020204" charset="-122"/>
                <a:ea typeface="Microsoft YaHei" panose="020B0503020204020204" charset="-122"/>
              </a:rPr>
              <a:t>主题：捕鱼达人</a:t>
            </a:r>
          </a:p>
        </p:txBody>
      </p:sp>
      <p:pic>
        <p:nvPicPr>
          <p:cNvPr id="17" name="图片 16" descr="1-02"/>
          <p:cNvPicPr>
            <a:picLocks noChangeAspect="1"/>
          </p:cNvPicPr>
          <p:nvPr userDrawn="1">
            <p:custDataLst>
              <p:tags r:id="rId8"/>
            </p:custDataLst>
          </p:nvPr>
        </p:nvPicPr>
        <p:blipFill>
          <a:blip r:embed="rId12"/>
          <a:srcRect l="3005" t="77802" r="90783" b="10824"/>
          <a:stretch>
            <a:fillRect/>
          </a:stretch>
        </p:blipFill>
        <p:spPr>
          <a:xfrm>
            <a:off x="650240" y="4611370"/>
            <a:ext cx="371475" cy="43307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文本框 59"/>
          <p:cNvSpPr txBox="1"/>
          <p:nvPr userDrawn="1">
            <p:custDataLst>
              <p:tags r:id="rId1"/>
            </p:custDataLst>
          </p:nvPr>
        </p:nvSpPr>
        <p:spPr>
          <a:xfrm>
            <a:off x="1313180" y="986155"/>
            <a:ext cx="51104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dirty="0">
                <a:solidFill>
                  <a:srgbClr val="122795"/>
                </a:solidFill>
                <a:latin typeface="Microsoft YaHei Bold" panose="020B0503020204020204" charset="-122"/>
                <a:ea typeface="Microsoft YaHei Bold" panose="020B0503020204020204" charset="-122"/>
              </a:rPr>
              <a:t>命名规范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122795"/>
              </a:solidFill>
              <a:effectLst/>
              <a:uLnTx/>
              <a:uFillTx/>
              <a:latin typeface="Microsoft YaHei Bold" panose="020B0503020204020204" charset="-122"/>
              <a:ea typeface="Microsoft YaHei Bold" panose="020B0503020204020204" charset="-122"/>
              <a:cs typeface="+mn-cs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A00518F-650D-47C8-6F71-C4D8F82E8231}"/>
              </a:ext>
            </a:extLst>
          </p:cNvPr>
          <p:cNvSpPr txBox="1"/>
          <p:nvPr/>
        </p:nvSpPr>
        <p:spPr>
          <a:xfrm>
            <a:off x="1313181" y="1446530"/>
            <a:ext cx="9565640" cy="391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/>
              <a:t>There are only two hard things in Computer Science: cache invalidation and naming things.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/>
              <a:t>驼峰命名法</a:t>
            </a:r>
            <a:endParaRPr lang="en-US" altLang="zh-CN" sz="2400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/>
              <a:t>大驼峰：</a:t>
            </a:r>
            <a:r>
              <a:rPr lang="en-US" altLang="zh-CN" sz="2400" dirty="0" err="1"/>
              <a:t>ServerLevel</a:t>
            </a:r>
            <a:r>
              <a:rPr lang="zh-CN" altLang="en-US" sz="2400" dirty="0"/>
              <a:t>、</a:t>
            </a:r>
            <a:r>
              <a:rPr lang="en-US" altLang="zh-CN" sz="2400" dirty="0" err="1"/>
              <a:t>HttpResponseStatus</a:t>
            </a:r>
            <a:endParaRPr lang="en-US" altLang="zh-CN" sz="2400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/>
              <a:t>小驼峰：</a:t>
            </a:r>
            <a:r>
              <a:rPr lang="en-US" altLang="zh-CN" sz="2400" dirty="0" err="1"/>
              <a:t>studentName</a:t>
            </a:r>
            <a:r>
              <a:rPr lang="zh-CN" altLang="en-US" sz="2400" dirty="0"/>
              <a:t>、</a:t>
            </a:r>
            <a:r>
              <a:rPr lang="en-US" altLang="zh-CN" sz="2400" dirty="0" err="1"/>
              <a:t>playerHighScore</a:t>
            </a:r>
            <a:endParaRPr lang="en-US" altLang="zh-CN" sz="24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/>
              <a:t>蛇形命名法</a:t>
            </a:r>
            <a:endParaRPr lang="en-US" altLang="zh-CN" sz="2400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/>
              <a:t>DEFAULT_IP</a:t>
            </a:r>
            <a:r>
              <a:rPr lang="zh-CN" altLang="en-US" sz="2400" dirty="0"/>
              <a:t>、</a:t>
            </a:r>
            <a:r>
              <a:rPr lang="en-US" altLang="zh-CN" sz="2400" dirty="0"/>
              <a:t>MAX_TOKEN_LENGTH</a:t>
            </a:r>
          </a:p>
        </p:txBody>
      </p:sp>
    </p:spTree>
    <p:extLst>
      <p:ext uri="{BB962C8B-B14F-4D97-AF65-F5344CB8AC3E}">
        <p14:creationId xmlns:p14="http://schemas.microsoft.com/office/powerpoint/2010/main" val="22672984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文本框 59"/>
          <p:cNvSpPr txBox="1"/>
          <p:nvPr userDrawn="1">
            <p:custDataLst>
              <p:tags r:id="rId1"/>
            </p:custDataLst>
          </p:nvPr>
        </p:nvSpPr>
        <p:spPr>
          <a:xfrm>
            <a:off x="1313180" y="986155"/>
            <a:ext cx="51104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122795"/>
                </a:solidFill>
                <a:effectLst/>
                <a:uLnTx/>
                <a:uFillTx/>
                <a:latin typeface="Microsoft YaHei Bold" panose="020B0503020204020204" charset="-122"/>
                <a:ea typeface="Microsoft YaHei Bold" panose="020B0503020204020204" charset="-122"/>
                <a:cs typeface="+mn-cs"/>
              </a:rPr>
              <a:t>善用缩进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E68E98B-D068-5F4C-3D0B-C7AB628275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7333" y="1691258"/>
            <a:ext cx="2837288" cy="437591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E711960-250E-4C99-A9C9-347CE385F9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1517" y="1691258"/>
            <a:ext cx="4249905" cy="4377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1242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文本框 59"/>
          <p:cNvSpPr txBox="1"/>
          <p:nvPr userDrawn="1">
            <p:custDataLst>
              <p:tags r:id="rId1"/>
            </p:custDataLst>
          </p:nvPr>
        </p:nvSpPr>
        <p:spPr>
          <a:xfrm>
            <a:off x="1313180" y="986155"/>
            <a:ext cx="51104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122795"/>
                </a:solidFill>
                <a:effectLst/>
                <a:uLnTx/>
                <a:uFillTx/>
                <a:latin typeface="Microsoft YaHei Bold" panose="020B0503020204020204" charset="-122"/>
                <a:ea typeface="Microsoft YaHei Bold" panose="020B0503020204020204" charset="-122"/>
                <a:cs typeface="+mn-cs"/>
              </a:rPr>
              <a:t>优化缩进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EDE8DA5-5EFC-9305-A886-78E2EDB324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3180" y="1795545"/>
            <a:ext cx="2072046" cy="120962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E4ABE7E-4F74-B261-00FA-969E964AC0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3104" y="1795545"/>
            <a:ext cx="2778922" cy="268045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5912AAB-A91D-8B0E-8D74-461E79E597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5822" y="1795545"/>
            <a:ext cx="4239141" cy="1985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1495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文本框 59"/>
          <p:cNvSpPr txBox="1"/>
          <p:nvPr userDrawn="1">
            <p:custDataLst>
              <p:tags r:id="rId1"/>
            </p:custDataLst>
          </p:nvPr>
        </p:nvSpPr>
        <p:spPr>
          <a:xfrm>
            <a:off x="1313180" y="986155"/>
            <a:ext cx="51104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dirty="0">
                <a:solidFill>
                  <a:srgbClr val="122795"/>
                </a:solidFill>
                <a:latin typeface="Microsoft YaHei Bold" panose="020B0503020204020204" charset="-122"/>
                <a:ea typeface="Microsoft YaHei Bold" panose="020B0503020204020204" charset="-122"/>
              </a:rPr>
              <a:t>空格的使用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122795"/>
              </a:solidFill>
              <a:effectLst/>
              <a:uLnTx/>
              <a:uFillTx/>
              <a:latin typeface="Microsoft YaHei Bold" panose="020B0503020204020204" charset="-122"/>
              <a:ea typeface="Microsoft YaHei Bold" panose="020B0503020204020204" charset="-122"/>
              <a:cs typeface="+mn-cs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A00518F-650D-47C8-6F71-C4D8F82E8231}"/>
              </a:ext>
            </a:extLst>
          </p:cNvPr>
          <p:cNvSpPr txBox="1"/>
          <p:nvPr/>
        </p:nvSpPr>
        <p:spPr>
          <a:xfrm>
            <a:off x="1313181" y="1446530"/>
            <a:ext cx="9565640" cy="2251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/>
              <a:t>I am </a:t>
            </a:r>
            <a:r>
              <a:rPr lang="en-US" altLang="zh-CN" sz="2400" dirty="0" err="1"/>
              <a:t>thirsty.Can</a:t>
            </a:r>
            <a:r>
              <a:rPr lang="en-US" altLang="zh-CN" sz="2400" dirty="0"/>
              <a:t> you give me some </a:t>
            </a:r>
            <a:r>
              <a:rPr lang="en-US" altLang="zh-CN" sz="2400" dirty="0" err="1"/>
              <a:t>juice?No</a:t>
            </a:r>
            <a:r>
              <a:rPr lang="en-US" altLang="zh-CN" sz="2400" dirty="0"/>
              <a:t> ice </a:t>
            </a:r>
            <a:r>
              <a:rPr lang="en-US" altLang="zh-CN" sz="2400" dirty="0" err="1"/>
              <a:t>please!Thank</a:t>
            </a:r>
            <a:r>
              <a:rPr lang="en-US" altLang="zh-CN" sz="2400" dirty="0"/>
              <a:t> you.</a:t>
            </a:r>
          </a:p>
          <a:p>
            <a:pPr>
              <a:lnSpc>
                <a:spcPct val="150000"/>
              </a:lnSpc>
            </a:pPr>
            <a:r>
              <a:rPr lang="en-US" altLang="zh-CN" sz="2400" dirty="0"/>
              <a:t>I am thirsty. Can you give me some juice? No ice please! Thank you.</a:t>
            </a:r>
          </a:p>
          <a:p>
            <a:pPr>
              <a:lnSpc>
                <a:spcPct val="150000"/>
              </a:lnSpc>
            </a:pPr>
            <a:r>
              <a:rPr lang="nn-NO" altLang="zh-CN" sz="2400" dirty="0"/>
              <a:t>for (int i = 0; i &lt; n; i += 2)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nn-NO" altLang="zh-CN" sz="2400" dirty="0"/>
              <a:t>for(int i=0;i&lt;n;i+=2)</a:t>
            </a:r>
            <a:endParaRPr lang="en-US" altLang="zh-CN" sz="24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F995D32-01FC-3E3D-64C9-5FBBBA6A9E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716" y="3880503"/>
            <a:ext cx="5945638" cy="176802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575192A-E76B-0A72-608A-9632BC8154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9240" y="3326861"/>
            <a:ext cx="3933723" cy="2321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5276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文本框 59"/>
          <p:cNvSpPr txBox="1"/>
          <p:nvPr userDrawn="1">
            <p:custDataLst>
              <p:tags r:id="rId1"/>
            </p:custDataLst>
          </p:nvPr>
        </p:nvSpPr>
        <p:spPr>
          <a:xfrm>
            <a:off x="1313180" y="986155"/>
            <a:ext cx="51104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dirty="0">
                <a:solidFill>
                  <a:srgbClr val="122795"/>
                </a:solidFill>
                <a:latin typeface="Microsoft YaHei Bold" panose="020B0503020204020204" charset="-122"/>
                <a:ea typeface="Microsoft YaHei Bold" panose="020B0503020204020204" charset="-122"/>
              </a:rPr>
              <a:t>编写注释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122795"/>
              </a:solidFill>
              <a:effectLst/>
              <a:uLnTx/>
              <a:uFillTx/>
              <a:latin typeface="Microsoft YaHei Bold" panose="020B0503020204020204" charset="-122"/>
              <a:ea typeface="Microsoft YaHei Bold" panose="020B0503020204020204" charset="-122"/>
              <a:cs typeface="+mn-cs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A00518F-650D-47C8-6F71-C4D8F82E8231}"/>
              </a:ext>
            </a:extLst>
          </p:cNvPr>
          <p:cNvSpPr txBox="1"/>
          <p:nvPr/>
        </p:nvSpPr>
        <p:spPr>
          <a:xfrm>
            <a:off x="1313180" y="1446530"/>
            <a:ext cx="9565640" cy="33530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>注释我觉得可以分成两部分，一部分是给自己看的，一部分是给别人看的。</a:t>
            </a:r>
          </a:p>
          <a:p>
            <a:pPr>
              <a:lnSpc>
                <a:spcPct val="150000"/>
              </a:lnSpc>
            </a:pPr>
            <a:r>
              <a:rPr lang="zh-CN" altLang="en-US" sz="2400" dirty="0"/>
              <a:t>接口的注释需要包含每个参数的含义、返回值的含义、进行的操作以及一些其它必要的注意事项。属性的注释需要包含用途、默认值等。使用的注释需要包含前置的模块依赖等。</a:t>
            </a:r>
          </a:p>
          <a:p>
            <a:pPr>
              <a:lnSpc>
                <a:spcPct val="150000"/>
              </a:lnSpc>
            </a:pPr>
            <a:r>
              <a:rPr lang="zh-CN" altLang="en-US" sz="2400" dirty="0"/>
              <a:t>注释需要更多关注于为什么和做什么，而非怎么做。</a:t>
            </a:r>
          </a:p>
        </p:txBody>
      </p:sp>
    </p:spTree>
    <p:extLst>
      <p:ext uri="{BB962C8B-B14F-4D97-AF65-F5344CB8AC3E}">
        <p14:creationId xmlns:p14="http://schemas.microsoft.com/office/powerpoint/2010/main" val="18945979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文本框 59"/>
          <p:cNvSpPr txBox="1"/>
          <p:nvPr userDrawn="1">
            <p:custDataLst>
              <p:tags r:id="rId1"/>
            </p:custDataLst>
          </p:nvPr>
        </p:nvSpPr>
        <p:spPr>
          <a:xfrm>
            <a:off x="1313180" y="986155"/>
            <a:ext cx="51104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122795"/>
                </a:solidFill>
                <a:effectLst/>
                <a:uLnTx/>
                <a:uFillTx/>
                <a:latin typeface="Microsoft YaHei Bold" panose="020B0503020204020204" charset="-122"/>
                <a:ea typeface="Microsoft YaHei Bold" panose="020B0503020204020204" charset="-122"/>
                <a:cs typeface="+mn-cs"/>
              </a:rPr>
              <a:t>软件开发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A00518F-650D-47C8-6F71-C4D8F82E8231}"/>
              </a:ext>
            </a:extLst>
          </p:cNvPr>
          <p:cNvSpPr txBox="1"/>
          <p:nvPr/>
        </p:nvSpPr>
        <p:spPr>
          <a:xfrm>
            <a:off x="1313180" y="1446530"/>
            <a:ext cx="9565640" cy="1137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>软件开发的思路和算法竞赛不一致，相比较于算法竞赛中对时间的极致追求，实际开发软件工程时更需要考虑程序的可维护、可拓展性。</a:t>
            </a:r>
          </a:p>
        </p:txBody>
      </p:sp>
    </p:spTree>
    <p:extLst>
      <p:ext uri="{BB962C8B-B14F-4D97-AF65-F5344CB8AC3E}">
        <p14:creationId xmlns:p14="http://schemas.microsoft.com/office/powerpoint/2010/main" val="12728337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文本框 59"/>
          <p:cNvSpPr txBox="1"/>
          <p:nvPr userDrawn="1">
            <p:custDataLst>
              <p:tags r:id="rId1"/>
            </p:custDataLst>
          </p:nvPr>
        </p:nvSpPr>
        <p:spPr>
          <a:xfrm>
            <a:off x="1313180" y="986155"/>
            <a:ext cx="51104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dirty="0">
                <a:solidFill>
                  <a:srgbClr val="122795"/>
                </a:solidFill>
                <a:latin typeface="Microsoft YaHei Bold" panose="020B0503020204020204" charset="-122"/>
                <a:ea typeface="Microsoft YaHei Bold" panose="020B0503020204020204" charset="-122"/>
              </a:rPr>
              <a:t>面向过程开发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122795"/>
              </a:solidFill>
              <a:effectLst/>
              <a:uLnTx/>
              <a:uFillTx/>
              <a:latin typeface="Microsoft YaHei Bold" panose="020B0503020204020204" charset="-122"/>
              <a:ea typeface="Microsoft YaHei Bold" panose="020B0503020204020204" charset="-122"/>
              <a:cs typeface="+mn-cs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A00518F-650D-47C8-6F71-C4D8F82E8231}"/>
              </a:ext>
            </a:extLst>
          </p:cNvPr>
          <p:cNvSpPr txBox="1"/>
          <p:nvPr/>
        </p:nvSpPr>
        <p:spPr>
          <a:xfrm>
            <a:off x="1313180" y="1446530"/>
            <a:ext cx="9565640" cy="33590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>面向过程开发是指将问题抽象为一系列的步骤，然后按照步骤一步一步的进行。</a:t>
            </a:r>
            <a:endParaRPr lang="en-US" altLang="zh-CN" sz="2400" dirty="0"/>
          </a:p>
          <a:p>
            <a:pPr lvl="1">
              <a:lnSpc>
                <a:spcPct val="150000"/>
              </a:lnSpc>
            </a:pPr>
            <a:r>
              <a:rPr lang="zh-CN" altLang="en-US" sz="2400" dirty="0"/>
              <a:t>请自学了解卷积神经网络（</a:t>
            </a:r>
            <a:r>
              <a:rPr lang="en-US" altLang="zh-CN" sz="2400" dirty="0"/>
              <a:t>CNN</a:t>
            </a:r>
            <a:r>
              <a:rPr lang="zh-CN" altLang="en-US" sz="2400" dirty="0"/>
              <a:t>）中的卷积和池化操作。使用</a:t>
            </a:r>
            <a:r>
              <a:rPr lang="en-US" altLang="zh-CN" sz="2400" dirty="0"/>
              <a:t>Python</a:t>
            </a:r>
            <a:r>
              <a:rPr lang="zh-CN" altLang="en-US" sz="2400" dirty="0"/>
              <a:t>或</a:t>
            </a:r>
            <a:r>
              <a:rPr lang="en-US" altLang="zh-CN" sz="2400" dirty="0"/>
              <a:t>C/C++</a:t>
            </a:r>
            <a:r>
              <a:rPr lang="zh-CN" altLang="en-US" sz="2400" dirty="0"/>
              <a:t>语言，针对一个单通道的二维数组，手动实现这两个操作。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zh-CN" altLang="en-US" sz="2400" dirty="0"/>
              <a:t>这是笔试题中的拓展题，本质上是二维数组的循环处理问题。</a:t>
            </a: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256485135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0F1423"/>
      </a:dk2>
      <a:lt2>
        <a:srgbClr val="FFFFFF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WPS">
      <a:dk1>
        <a:sysClr val="windowText" lastClr="000000"/>
      </a:dk1>
      <a:lt1>
        <a:sysClr val="window" lastClr="FFFFFF"/>
      </a:lt1>
      <a:dk2>
        <a:srgbClr val="0F1423"/>
      </a:dk2>
      <a:lt2>
        <a:srgbClr val="FFFFFF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</TotalTime>
  <Words>487</Words>
  <Application>Microsoft Office PowerPoint</Application>
  <PresentationFormat>宽屏</PresentationFormat>
  <Paragraphs>69</Paragraphs>
  <Slides>21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21</vt:i4>
      </vt:variant>
    </vt:vector>
  </HeadingPairs>
  <TitlesOfParts>
    <vt:vector size="34" baseType="lpstr">
      <vt:lpstr>Helvetica Light</vt:lpstr>
      <vt:lpstr>Microsoft YaHei Bold</vt:lpstr>
      <vt:lpstr>仓耳今楷05-6763 W05</vt:lpstr>
      <vt:lpstr>朗太書体</vt:lpstr>
      <vt:lpstr>思源黑体 CN Heavy</vt:lpstr>
      <vt:lpstr>思源黑体 CN Light</vt:lpstr>
      <vt:lpstr>宋体</vt:lpstr>
      <vt:lpstr>Microsoft YaHei</vt:lpstr>
      <vt:lpstr>Arial</vt:lpstr>
      <vt:lpstr>Calibri</vt:lpstr>
      <vt:lpstr>Roboto</vt:lpstr>
      <vt:lpstr>WPS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子皓 周</cp:lastModifiedBy>
  <cp:revision>82</cp:revision>
  <dcterms:created xsi:type="dcterms:W3CDTF">2024-01-22T05:51:53Z</dcterms:created>
  <dcterms:modified xsi:type="dcterms:W3CDTF">2024-01-30T07:09:26Z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2052-6.5.0.8619</vt:lpwstr>
  </property>
  <property fmtid="{D5CDD505-2E9C-101B-9397-08002B2CF9AE}" pid="3" name="ICV">
    <vt:lpwstr>9E5E78C531D0EAEE7802AE651F6DFE05_43</vt:lpwstr>
  </property>
</Properties>
</file>